
<file path=[Content_Types].xml><?xml version="1.0" encoding="utf-8"?>
<Types xmlns="http://schemas.openxmlformats.org/package/2006/content-types">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svg" ContentType="image/svg+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4"/>
  </p:sldMasterIdLst>
  <p:notesMasterIdLst>
    <p:notesMasterId r:id="rId26"/>
  </p:notesMasterIdLst>
  <p:handoutMasterIdLst>
    <p:handoutMasterId r:id="rId27"/>
  </p:handoutMasterIdLst>
  <p:sldIdLst>
    <p:sldId id="256" r:id="rId5"/>
    <p:sldId id="257" r:id="rId6"/>
    <p:sldId id="809" r:id="rId7"/>
    <p:sldId id="800" r:id="rId8"/>
    <p:sldId id="801" r:id="rId9"/>
    <p:sldId id="311" r:id="rId10"/>
    <p:sldId id="810" r:id="rId11"/>
    <p:sldId id="319" r:id="rId12"/>
    <p:sldId id="306" r:id="rId13"/>
    <p:sldId id="321" r:id="rId14"/>
    <p:sldId id="337" r:id="rId15"/>
    <p:sldId id="806" r:id="rId16"/>
    <p:sldId id="325" r:id="rId17"/>
    <p:sldId id="326" r:id="rId18"/>
    <p:sldId id="336" r:id="rId19"/>
    <p:sldId id="315" r:id="rId20"/>
    <p:sldId id="327" r:id="rId21"/>
    <p:sldId id="324" r:id="rId22"/>
    <p:sldId id="807" r:id="rId23"/>
    <p:sldId id="314" r:id="rId24"/>
    <p:sldId id="808"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3CBD"/>
    <a:srgbClr val="5C2D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02" y="264"/>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91D69-3091-4DE8-B480-AD90E35EBF4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FCC90D7-688D-409B-8C54-A4D8DAA5FFBB}">
      <dgm:prSet/>
      <dgm:spPr/>
      <dgm:t>
        <a:bodyPr/>
        <a:lstStyle/>
        <a:p>
          <a:pPr>
            <a:lnSpc>
              <a:spcPct val="100000"/>
            </a:lnSpc>
            <a:defRPr cap="all"/>
          </a:pPr>
          <a:r>
            <a:rPr lang="es-US" dirty="0"/>
            <a:t>¿Qué es </a:t>
          </a:r>
          <a:br>
            <a:rPr lang="es-US" dirty="0"/>
          </a:br>
          <a:r>
            <a:rPr lang="es-US" dirty="0"/>
            <a:t>COVID-19?</a:t>
          </a:r>
          <a:endParaRPr lang="en-US" dirty="0"/>
        </a:p>
      </dgm:t>
    </dgm:pt>
    <dgm:pt modelId="{4AD480F1-D2F1-4313-904B-1BED94935549}" type="parTrans" cxnId="{B26847C1-FAF2-41CA-B2E7-0F39F1C34B71}">
      <dgm:prSet/>
      <dgm:spPr/>
      <dgm:t>
        <a:bodyPr/>
        <a:lstStyle/>
        <a:p>
          <a:endParaRPr lang="en-US"/>
        </a:p>
      </dgm:t>
    </dgm:pt>
    <dgm:pt modelId="{712B1F15-D6CC-4058-9085-2B29AAC7D588}" type="sibTrans" cxnId="{B26847C1-FAF2-41CA-B2E7-0F39F1C34B71}">
      <dgm:prSet/>
      <dgm:spPr/>
      <dgm:t>
        <a:bodyPr/>
        <a:lstStyle/>
        <a:p>
          <a:endParaRPr lang="en-US"/>
        </a:p>
      </dgm:t>
    </dgm:pt>
    <dgm:pt modelId="{417E2CB3-9CD1-4DDB-9E77-207D94845423}">
      <dgm:prSet/>
      <dgm:spPr/>
      <dgm:t>
        <a:bodyPr/>
        <a:lstStyle/>
        <a:p>
          <a:pPr>
            <a:lnSpc>
              <a:spcPct val="100000"/>
            </a:lnSpc>
            <a:defRPr cap="all"/>
          </a:pPr>
          <a:r>
            <a:rPr lang="es-US" dirty="0"/>
            <a:t>¿Cómo Se Propaga?</a:t>
          </a:r>
          <a:endParaRPr lang="en-US" dirty="0"/>
        </a:p>
      </dgm:t>
    </dgm:pt>
    <dgm:pt modelId="{6E70D2DD-70D9-4E99-B637-5C034F1064C3}" type="parTrans" cxnId="{FEC2A096-A032-45E8-84AB-C457C7804B7F}">
      <dgm:prSet/>
      <dgm:spPr/>
      <dgm:t>
        <a:bodyPr/>
        <a:lstStyle/>
        <a:p>
          <a:endParaRPr lang="en-US"/>
        </a:p>
      </dgm:t>
    </dgm:pt>
    <dgm:pt modelId="{1F45615D-53C4-4A7A-94A7-8D5E36842D9B}" type="sibTrans" cxnId="{FEC2A096-A032-45E8-84AB-C457C7804B7F}">
      <dgm:prSet/>
      <dgm:spPr/>
      <dgm:t>
        <a:bodyPr/>
        <a:lstStyle/>
        <a:p>
          <a:endParaRPr lang="en-US"/>
        </a:p>
      </dgm:t>
    </dgm:pt>
    <dgm:pt modelId="{7344C1FB-A5F2-4223-8AE3-DBFC6B777FA8}">
      <dgm:prSet/>
      <dgm:spPr/>
      <dgm:t>
        <a:bodyPr/>
        <a:lstStyle/>
        <a:p>
          <a:pPr>
            <a:lnSpc>
              <a:spcPct val="100000"/>
            </a:lnSpc>
            <a:defRPr cap="all"/>
          </a:pPr>
          <a:r>
            <a:rPr lang="es-US" dirty="0"/>
            <a:t>Ideas de Prevención</a:t>
          </a:r>
          <a:endParaRPr lang="en-US" dirty="0"/>
        </a:p>
      </dgm:t>
    </dgm:pt>
    <dgm:pt modelId="{653F8596-01A5-4DED-8873-82E1A0B87195}" type="parTrans" cxnId="{5390D616-4BEA-4B09-969B-8005A3A69599}">
      <dgm:prSet/>
      <dgm:spPr/>
      <dgm:t>
        <a:bodyPr/>
        <a:lstStyle/>
        <a:p>
          <a:endParaRPr lang="en-US"/>
        </a:p>
      </dgm:t>
    </dgm:pt>
    <dgm:pt modelId="{54002A9A-4D9D-49A7-9771-765EDC85A778}" type="sibTrans" cxnId="{5390D616-4BEA-4B09-969B-8005A3A69599}">
      <dgm:prSet/>
      <dgm:spPr/>
      <dgm:t>
        <a:bodyPr/>
        <a:lstStyle/>
        <a:p>
          <a:endParaRPr lang="en-US"/>
        </a:p>
      </dgm:t>
    </dgm:pt>
    <dgm:pt modelId="{FB99C5A9-D27B-49B4-886C-53389F66E6E7}">
      <dgm:prSet/>
      <dgm:spPr/>
      <dgm:t>
        <a:bodyPr/>
        <a:lstStyle/>
        <a:p>
          <a:pPr>
            <a:lnSpc>
              <a:spcPct val="100000"/>
            </a:lnSpc>
            <a:defRPr cap="all"/>
          </a:pPr>
          <a:r>
            <a:rPr lang="es-US" dirty="0"/>
            <a:t>Limpiar y Desinfectar</a:t>
          </a:r>
          <a:endParaRPr lang="en-US" dirty="0"/>
        </a:p>
      </dgm:t>
    </dgm:pt>
    <dgm:pt modelId="{775EA8A5-5167-4132-A0C2-4373EFF5B52F}" type="parTrans" cxnId="{055C44CE-CE39-41F4-A079-540CD75F36B0}">
      <dgm:prSet/>
      <dgm:spPr/>
      <dgm:t>
        <a:bodyPr/>
        <a:lstStyle/>
        <a:p>
          <a:endParaRPr lang="en-US"/>
        </a:p>
      </dgm:t>
    </dgm:pt>
    <dgm:pt modelId="{E48ADFFD-AB90-4AAE-B889-A5F89EE29665}" type="sibTrans" cxnId="{055C44CE-CE39-41F4-A079-540CD75F36B0}">
      <dgm:prSet/>
      <dgm:spPr/>
      <dgm:t>
        <a:bodyPr/>
        <a:lstStyle/>
        <a:p>
          <a:endParaRPr lang="en-US"/>
        </a:p>
      </dgm:t>
    </dgm:pt>
    <dgm:pt modelId="{9386FE34-F73E-46C2-8C23-D6E5417CEBB8}">
      <dgm:prSet/>
      <dgm:spPr/>
      <dgm:t>
        <a:bodyPr/>
        <a:lstStyle/>
        <a:p>
          <a:pPr>
            <a:lnSpc>
              <a:spcPct val="100000"/>
            </a:lnSpc>
            <a:defRPr cap="all"/>
          </a:pPr>
          <a:r>
            <a:rPr lang="es-US" dirty="0"/>
            <a:t>Soluciones de los Productos</a:t>
          </a:r>
          <a:endParaRPr lang="en-US" dirty="0"/>
        </a:p>
      </dgm:t>
    </dgm:pt>
    <dgm:pt modelId="{179A38F2-9E39-415A-B7B2-0A9DADF88E9C}" type="parTrans" cxnId="{F9AE6F27-AE39-4C95-A5DD-F39BF17751D4}">
      <dgm:prSet/>
      <dgm:spPr/>
      <dgm:t>
        <a:bodyPr/>
        <a:lstStyle/>
        <a:p>
          <a:endParaRPr lang="en-US"/>
        </a:p>
      </dgm:t>
    </dgm:pt>
    <dgm:pt modelId="{027C9C1E-4859-4F8A-9A24-BEBE48188B00}" type="sibTrans" cxnId="{F9AE6F27-AE39-4C95-A5DD-F39BF17751D4}">
      <dgm:prSet/>
      <dgm:spPr/>
      <dgm:t>
        <a:bodyPr/>
        <a:lstStyle/>
        <a:p>
          <a:endParaRPr lang="en-US"/>
        </a:p>
      </dgm:t>
    </dgm:pt>
    <dgm:pt modelId="{5942952C-609A-4185-97E7-43EF2A9A9999}">
      <dgm:prSet/>
      <dgm:spPr/>
      <dgm:t>
        <a:bodyPr/>
        <a:lstStyle/>
        <a:p>
          <a:pPr>
            <a:lnSpc>
              <a:spcPct val="100000"/>
            </a:lnSpc>
            <a:defRPr cap="all"/>
          </a:pPr>
          <a:r>
            <a:rPr lang="es-US" dirty="0"/>
            <a:t>Higiene de Manos Adecuada </a:t>
          </a:r>
          <a:endParaRPr lang="en-US" dirty="0"/>
        </a:p>
      </dgm:t>
    </dgm:pt>
    <dgm:pt modelId="{BEBE7E04-4CE3-45B6-B16A-2980A2B6D8C7}" type="parTrans" cxnId="{429A2927-800C-4EAF-AE76-60E24A157BFD}">
      <dgm:prSet/>
      <dgm:spPr/>
      <dgm:t>
        <a:bodyPr/>
        <a:lstStyle/>
        <a:p>
          <a:endParaRPr lang="en-US"/>
        </a:p>
      </dgm:t>
    </dgm:pt>
    <dgm:pt modelId="{CE77B5AD-3C1B-47A8-B9FB-C59CE3DD495D}" type="sibTrans" cxnId="{429A2927-800C-4EAF-AE76-60E24A157BFD}">
      <dgm:prSet/>
      <dgm:spPr/>
      <dgm:t>
        <a:bodyPr/>
        <a:lstStyle/>
        <a:p>
          <a:endParaRPr lang="en-US"/>
        </a:p>
      </dgm:t>
    </dgm:pt>
    <dgm:pt modelId="{820345A8-8725-4B91-9F67-C083A550125A}">
      <dgm:prSet/>
      <dgm:spPr/>
      <dgm:t>
        <a:bodyPr/>
        <a:lstStyle/>
        <a:p>
          <a:pPr>
            <a:lnSpc>
              <a:spcPct val="100000"/>
            </a:lnSpc>
            <a:defRPr cap="all"/>
          </a:pPr>
          <a:r>
            <a:rPr lang="es-US" dirty="0"/>
            <a:t>Recursos Educativos</a:t>
          </a:r>
          <a:endParaRPr lang="en-US" dirty="0"/>
        </a:p>
      </dgm:t>
    </dgm:pt>
    <dgm:pt modelId="{CD0AE36F-042C-4D16-A139-1527EEC54505}" type="parTrans" cxnId="{3A131DC5-646F-4895-B5D7-0FDD8A843491}">
      <dgm:prSet/>
      <dgm:spPr/>
      <dgm:t>
        <a:bodyPr/>
        <a:lstStyle/>
        <a:p>
          <a:endParaRPr lang="en-US"/>
        </a:p>
      </dgm:t>
    </dgm:pt>
    <dgm:pt modelId="{3232B3D5-C60A-4359-B166-99094BFAEDA2}" type="sibTrans" cxnId="{3A131DC5-646F-4895-B5D7-0FDD8A843491}">
      <dgm:prSet/>
      <dgm:spPr/>
      <dgm:t>
        <a:bodyPr/>
        <a:lstStyle/>
        <a:p>
          <a:endParaRPr lang="en-US"/>
        </a:p>
      </dgm:t>
    </dgm:pt>
    <dgm:pt modelId="{D813BB33-7241-4C41-BB36-9413BC2D91D4}" type="pres">
      <dgm:prSet presAssocID="{26991D69-3091-4DE8-B480-AD90E35EBF42}" presName="root" presStyleCnt="0">
        <dgm:presLayoutVars>
          <dgm:dir/>
          <dgm:resizeHandles val="exact"/>
        </dgm:presLayoutVars>
      </dgm:prSet>
      <dgm:spPr/>
    </dgm:pt>
    <dgm:pt modelId="{B3A3E2E4-0AD6-46A2-A9CA-29AD6D7B9DF1}" type="pres">
      <dgm:prSet presAssocID="{1FCC90D7-688D-409B-8C54-A4D8DAA5FFBB}" presName="compNode" presStyleCnt="0"/>
      <dgm:spPr/>
    </dgm:pt>
    <dgm:pt modelId="{3F25CC63-4114-4D65-98C3-411997483D00}" type="pres">
      <dgm:prSet presAssocID="{1FCC90D7-688D-409B-8C54-A4D8DAA5FFBB}" presName="iconBgRect" presStyleLbl="bgShp" presStyleIdx="0" presStyleCnt="7" custLinFactNeighborX="5585" custLinFactNeighborY="4468"/>
      <dgm:spPr/>
    </dgm:pt>
    <dgm:pt modelId="{F412C3F5-010A-4640-AAFB-9B4F03BBA964}" type="pres">
      <dgm:prSet presAssocID="{1FCC90D7-688D-409B-8C54-A4D8DAA5FFBB}" presName="iconRect" presStyleLbl="node1" presStyleIdx="0" presStyleCnt="7" custLinFactNeighborX="9730" custLinFactNeighborY="7784"/>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0920A61B-6992-4A89-8182-2ACBC8CB9C76}" type="pres">
      <dgm:prSet presAssocID="{1FCC90D7-688D-409B-8C54-A4D8DAA5FFBB}" presName="spaceRect" presStyleCnt="0"/>
      <dgm:spPr/>
    </dgm:pt>
    <dgm:pt modelId="{64558847-0BE9-485E-AFF9-60A4A3DB0245}" type="pres">
      <dgm:prSet presAssocID="{1FCC90D7-688D-409B-8C54-A4D8DAA5FFBB}" presName="textRect" presStyleLbl="revTx" presStyleIdx="0" presStyleCnt="7" custLinFactNeighborX="3405">
        <dgm:presLayoutVars>
          <dgm:chMax val="1"/>
          <dgm:chPref val="1"/>
        </dgm:presLayoutVars>
      </dgm:prSet>
      <dgm:spPr/>
    </dgm:pt>
    <dgm:pt modelId="{3F33C151-7935-4639-ABDD-0905FB243D0E}" type="pres">
      <dgm:prSet presAssocID="{712B1F15-D6CC-4058-9085-2B29AAC7D588}" presName="sibTrans" presStyleCnt="0"/>
      <dgm:spPr/>
    </dgm:pt>
    <dgm:pt modelId="{E582B275-E418-48C8-A26E-EFA9AB8EA0F8}" type="pres">
      <dgm:prSet presAssocID="{417E2CB3-9CD1-4DDB-9E77-207D94845423}" presName="compNode" presStyleCnt="0"/>
      <dgm:spPr/>
    </dgm:pt>
    <dgm:pt modelId="{28200D45-3314-49C7-A7BD-49C08D29DC95}" type="pres">
      <dgm:prSet presAssocID="{417E2CB3-9CD1-4DDB-9E77-207D94845423}" presName="iconBgRect" presStyleLbl="bgShp" presStyleIdx="1" presStyleCnt="7"/>
      <dgm:spPr/>
    </dgm:pt>
    <dgm:pt modelId="{925ACD62-8C24-4E4F-954D-DCE1E6444025}" type="pres">
      <dgm:prSet presAssocID="{417E2CB3-9CD1-4DDB-9E77-207D94845423}"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5D5C3612-C332-44DD-B65F-3C91CCBCEF98}" type="pres">
      <dgm:prSet presAssocID="{417E2CB3-9CD1-4DDB-9E77-207D94845423}" presName="spaceRect" presStyleCnt="0"/>
      <dgm:spPr/>
    </dgm:pt>
    <dgm:pt modelId="{79D96122-746E-4BD3-8509-8F4DF72D4038}" type="pres">
      <dgm:prSet presAssocID="{417E2CB3-9CD1-4DDB-9E77-207D94845423}" presName="textRect" presStyleLbl="revTx" presStyleIdx="1" presStyleCnt="7">
        <dgm:presLayoutVars>
          <dgm:chMax val="1"/>
          <dgm:chPref val="1"/>
        </dgm:presLayoutVars>
      </dgm:prSet>
      <dgm:spPr/>
    </dgm:pt>
    <dgm:pt modelId="{019E6281-1770-4401-B3E4-7D3509321CD5}" type="pres">
      <dgm:prSet presAssocID="{1F45615D-53C4-4A7A-94A7-8D5E36842D9B}" presName="sibTrans" presStyleCnt="0"/>
      <dgm:spPr/>
    </dgm:pt>
    <dgm:pt modelId="{15A03A6A-6CD7-459E-993E-5793C8C0D2CB}" type="pres">
      <dgm:prSet presAssocID="{7344C1FB-A5F2-4223-8AE3-DBFC6B777FA8}" presName="compNode" presStyleCnt="0"/>
      <dgm:spPr/>
    </dgm:pt>
    <dgm:pt modelId="{9E3CC796-0BDF-4A97-900E-AF5BCAEF8686}" type="pres">
      <dgm:prSet presAssocID="{7344C1FB-A5F2-4223-8AE3-DBFC6B777FA8}" presName="iconBgRect" presStyleLbl="bgShp" presStyleIdx="2" presStyleCnt="7"/>
      <dgm:spPr/>
    </dgm:pt>
    <dgm:pt modelId="{48FF913C-FBA9-4D6F-A900-5745FC81E22D}" type="pres">
      <dgm:prSet presAssocID="{7344C1FB-A5F2-4223-8AE3-DBFC6B777FA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B5B23D5A-8A0C-4262-8D9B-DEBD09493632}" type="pres">
      <dgm:prSet presAssocID="{7344C1FB-A5F2-4223-8AE3-DBFC6B777FA8}" presName="spaceRect" presStyleCnt="0"/>
      <dgm:spPr/>
    </dgm:pt>
    <dgm:pt modelId="{AF7BCCF3-1234-4873-ADE1-F79B00B2AD0E}" type="pres">
      <dgm:prSet presAssocID="{7344C1FB-A5F2-4223-8AE3-DBFC6B777FA8}" presName="textRect" presStyleLbl="revTx" presStyleIdx="2" presStyleCnt="7">
        <dgm:presLayoutVars>
          <dgm:chMax val="1"/>
          <dgm:chPref val="1"/>
        </dgm:presLayoutVars>
      </dgm:prSet>
      <dgm:spPr/>
    </dgm:pt>
    <dgm:pt modelId="{D76E4C21-2BB9-4AE6-8ABB-AF7028FF64ED}" type="pres">
      <dgm:prSet presAssocID="{54002A9A-4D9D-49A7-9771-765EDC85A778}" presName="sibTrans" presStyleCnt="0"/>
      <dgm:spPr/>
    </dgm:pt>
    <dgm:pt modelId="{0765062A-9B25-45BB-8114-36FB45DBAADC}" type="pres">
      <dgm:prSet presAssocID="{5942952C-609A-4185-97E7-43EF2A9A9999}" presName="compNode" presStyleCnt="0"/>
      <dgm:spPr/>
    </dgm:pt>
    <dgm:pt modelId="{6AA13B4C-F4C5-4E6E-99BA-07B69C3F114E}" type="pres">
      <dgm:prSet presAssocID="{5942952C-609A-4185-97E7-43EF2A9A9999}" presName="iconBgRect" presStyleLbl="bgShp" presStyleIdx="3" presStyleCnt="7" custLinFactNeighborX="-32385"/>
      <dgm:spPr/>
    </dgm:pt>
    <dgm:pt modelId="{792F6548-CA92-4BA6-9237-A824B080F50B}" type="pres">
      <dgm:prSet presAssocID="{5942952C-609A-4185-97E7-43EF2A9A9999}" presName="iconRect" presStyleLbl="node1" presStyleIdx="3" presStyleCnt="7" custLinFactNeighborX="-5644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ised Hand"/>
        </a:ext>
      </dgm:extLst>
    </dgm:pt>
    <dgm:pt modelId="{20952961-A05F-4AEB-8FBD-DA041C316751}" type="pres">
      <dgm:prSet presAssocID="{5942952C-609A-4185-97E7-43EF2A9A9999}" presName="spaceRect" presStyleCnt="0"/>
      <dgm:spPr/>
    </dgm:pt>
    <dgm:pt modelId="{724560C2-6D60-4211-B2D6-225DE9818CD5}" type="pres">
      <dgm:prSet presAssocID="{5942952C-609A-4185-97E7-43EF2A9A9999}" presName="textRect" presStyleLbl="revTx" presStyleIdx="3" presStyleCnt="7" custScaleX="109986" custScaleY="99584" custLinFactNeighborX="-11581" custLinFactNeighborY="-4623">
        <dgm:presLayoutVars>
          <dgm:chMax val="1"/>
          <dgm:chPref val="1"/>
        </dgm:presLayoutVars>
      </dgm:prSet>
      <dgm:spPr/>
    </dgm:pt>
    <dgm:pt modelId="{BC8EFA22-A999-4E9F-9FAA-53E9E3A37AA4}" type="pres">
      <dgm:prSet presAssocID="{CE77B5AD-3C1B-47A8-B9FB-C59CE3DD495D}" presName="sibTrans" presStyleCnt="0"/>
      <dgm:spPr/>
    </dgm:pt>
    <dgm:pt modelId="{FB6309B5-0AF7-4C76-8D41-E4BFDF028A39}" type="pres">
      <dgm:prSet presAssocID="{FB99C5A9-D27B-49B4-886C-53389F66E6E7}" presName="compNode" presStyleCnt="0"/>
      <dgm:spPr/>
    </dgm:pt>
    <dgm:pt modelId="{81406F32-FAEA-4268-9852-D2C7542F677E}" type="pres">
      <dgm:prSet presAssocID="{FB99C5A9-D27B-49B4-886C-53389F66E6E7}" presName="iconBgRect" presStyleLbl="bgShp" presStyleIdx="4" presStyleCnt="7"/>
      <dgm:spPr/>
    </dgm:pt>
    <dgm:pt modelId="{5AC5E58E-6E2B-4A6A-BC5F-3279DD78DDE5}" type="pres">
      <dgm:prSet presAssocID="{FB99C5A9-D27B-49B4-886C-53389F66E6E7}" presName="iconRect" presStyleLbl="nod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p and bucket"/>
        </a:ext>
      </dgm:extLst>
    </dgm:pt>
    <dgm:pt modelId="{E3945DDC-4D86-4A3C-887A-8CE4763E6EC3}" type="pres">
      <dgm:prSet presAssocID="{FB99C5A9-D27B-49B4-886C-53389F66E6E7}" presName="spaceRect" presStyleCnt="0"/>
      <dgm:spPr/>
    </dgm:pt>
    <dgm:pt modelId="{454EB179-1C21-4DAD-B729-9FC2EF16874B}" type="pres">
      <dgm:prSet presAssocID="{FB99C5A9-D27B-49B4-886C-53389F66E6E7}" presName="textRect" presStyleLbl="revTx" presStyleIdx="4" presStyleCnt="7">
        <dgm:presLayoutVars>
          <dgm:chMax val="1"/>
          <dgm:chPref val="1"/>
        </dgm:presLayoutVars>
      </dgm:prSet>
      <dgm:spPr/>
    </dgm:pt>
    <dgm:pt modelId="{08DE5241-EF94-41CB-99CD-76291EB85BFD}" type="pres">
      <dgm:prSet presAssocID="{E48ADFFD-AB90-4AAE-B889-A5F89EE29665}" presName="sibTrans" presStyleCnt="0"/>
      <dgm:spPr/>
    </dgm:pt>
    <dgm:pt modelId="{1C7526EB-2091-44AA-9DFB-8E03E9680829}" type="pres">
      <dgm:prSet presAssocID="{9386FE34-F73E-46C2-8C23-D6E5417CEBB8}" presName="compNode" presStyleCnt="0"/>
      <dgm:spPr/>
    </dgm:pt>
    <dgm:pt modelId="{5709E3A6-DD1B-4430-8D0A-1AC0347AB19B}" type="pres">
      <dgm:prSet presAssocID="{9386FE34-F73E-46C2-8C23-D6E5417CEBB8}" presName="iconBgRect" presStyleLbl="bgShp" presStyleIdx="5" presStyleCnt="7"/>
      <dgm:spPr/>
    </dgm:pt>
    <dgm:pt modelId="{77CC179B-7244-48D5-9006-3CE0C7D4AC9A}" type="pres">
      <dgm:prSet presAssocID="{9386FE34-F73E-46C2-8C23-D6E5417CEBB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CFE6B192-EE04-4957-8715-E732268A5E82}" type="pres">
      <dgm:prSet presAssocID="{9386FE34-F73E-46C2-8C23-D6E5417CEBB8}" presName="spaceRect" presStyleCnt="0"/>
      <dgm:spPr/>
    </dgm:pt>
    <dgm:pt modelId="{BF59566A-DAEC-4787-9A5D-CA1A2C49682E}" type="pres">
      <dgm:prSet presAssocID="{9386FE34-F73E-46C2-8C23-D6E5417CEBB8}" presName="textRect" presStyleLbl="revTx" presStyleIdx="5" presStyleCnt="7">
        <dgm:presLayoutVars>
          <dgm:chMax val="1"/>
          <dgm:chPref val="1"/>
        </dgm:presLayoutVars>
      </dgm:prSet>
      <dgm:spPr/>
    </dgm:pt>
    <dgm:pt modelId="{B5F09238-D883-4261-BF78-79B53670D144}" type="pres">
      <dgm:prSet presAssocID="{027C9C1E-4859-4F8A-9A24-BEBE48188B00}" presName="sibTrans" presStyleCnt="0"/>
      <dgm:spPr/>
    </dgm:pt>
    <dgm:pt modelId="{3B2F167E-213B-4267-BE29-F4E616D6ED19}" type="pres">
      <dgm:prSet presAssocID="{820345A8-8725-4B91-9F67-C083A550125A}" presName="compNode" presStyleCnt="0"/>
      <dgm:spPr/>
    </dgm:pt>
    <dgm:pt modelId="{B9DBACBF-AD86-4DBE-B5A4-8B6DF9FF77E2}" type="pres">
      <dgm:prSet presAssocID="{820345A8-8725-4B91-9F67-C083A550125A}" presName="iconBgRect" presStyleLbl="bgShp" presStyleIdx="6" presStyleCnt="7"/>
      <dgm:spPr/>
    </dgm:pt>
    <dgm:pt modelId="{52BC9C52-69E1-4978-94F6-9E9348348D14}" type="pres">
      <dgm:prSet presAssocID="{820345A8-8725-4B91-9F67-C083A550125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ooks"/>
        </a:ext>
      </dgm:extLst>
    </dgm:pt>
    <dgm:pt modelId="{CB1309C0-F35E-4D07-8843-02F083CD0EB4}" type="pres">
      <dgm:prSet presAssocID="{820345A8-8725-4B91-9F67-C083A550125A}" presName="spaceRect" presStyleCnt="0"/>
      <dgm:spPr/>
    </dgm:pt>
    <dgm:pt modelId="{E339B112-8AD8-4303-866D-B90563897F6C}" type="pres">
      <dgm:prSet presAssocID="{820345A8-8725-4B91-9F67-C083A550125A}" presName="textRect" presStyleLbl="revTx" presStyleIdx="6" presStyleCnt="7">
        <dgm:presLayoutVars>
          <dgm:chMax val="1"/>
          <dgm:chPref val="1"/>
        </dgm:presLayoutVars>
      </dgm:prSet>
      <dgm:spPr/>
    </dgm:pt>
  </dgm:ptLst>
  <dgm:cxnLst>
    <dgm:cxn modelId="{5390D616-4BEA-4B09-969B-8005A3A69599}" srcId="{26991D69-3091-4DE8-B480-AD90E35EBF42}" destId="{7344C1FB-A5F2-4223-8AE3-DBFC6B777FA8}" srcOrd="2" destOrd="0" parTransId="{653F8596-01A5-4DED-8873-82E1A0B87195}" sibTransId="{54002A9A-4D9D-49A7-9771-765EDC85A778}"/>
    <dgm:cxn modelId="{429A2927-800C-4EAF-AE76-60E24A157BFD}" srcId="{26991D69-3091-4DE8-B480-AD90E35EBF42}" destId="{5942952C-609A-4185-97E7-43EF2A9A9999}" srcOrd="3" destOrd="0" parTransId="{BEBE7E04-4CE3-45B6-B16A-2980A2B6D8C7}" sibTransId="{CE77B5AD-3C1B-47A8-B9FB-C59CE3DD495D}"/>
    <dgm:cxn modelId="{F9AE6F27-AE39-4C95-A5DD-F39BF17751D4}" srcId="{26991D69-3091-4DE8-B480-AD90E35EBF42}" destId="{9386FE34-F73E-46C2-8C23-D6E5417CEBB8}" srcOrd="5" destOrd="0" parTransId="{179A38F2-9E39-415A-B7B2-0A9DADF88E9C}" sibTransId="{027C9C1E-4859-4F8A-9A24-BEBE48188B00}"/>
    <dgm:cxn modelId="{4BDF9A2F-1BD8-4394-A51D-9D74197D213A}" type="presOf" srcId="{417E2CB3-9CD1-4DDB-9E77-207D94845423}" destId="{79D96122-746E-4BD3-8509-8F4DF72D4038}" srcOrd="0" destOrd="0" presId="urn:microsoft.com/office/officeart/2018/5/layout/IconCircleLabelList"/>
    <dgm:cxn modelId="{1592AE62-95AB-4329-9ACF-6087C1709DF4}" type="presOf" srcId="{5942952C-609A-4185-97E7-43EF2A9A9999}" destId="{724560C2-6D60-4211-B2D6-225DE9818CD5}" srcOrd="0" destOrd="0" presId="urn:microsoft.com/office/officeart/2018/5/layout/IconCircleLabelList"/>
    <dgm:cxn modelId="{B671D67D-E97E-428B-9EF0-372AF7A28E14}" type="presOf" srcId="{1FCC90D7-688D-409B-8C54-A4D8DAA5FFBB}" destId="{64558847-0BE9-485E-AFF9-60A4A3DB0245}" srcOrd="0" destOrd="0" presId="urn:microsoft.com/office/officeart/2018/5/layout/IconCircleLabelList"/>
    <dgm:cxn modelId="{FCCE008E-1638-4025-980B-3763D05CB488}" type="presOf" srcId="{9386FE34-F73E-46C2-8C23-D6E5417CEBB8}" destId="{BF59566A-DAEC-4787-9A5D-CA1A2C49682E}" srcOrd="0" destOrd="0" presId="urn:microsoft.com/office/officeart/2018/5/layout/IconCircleLabelList"/>
    <dgm:cxn modelId="{FEC2A096-A032-45E8-84AB-C457C7804B7F}" srcId="{26991D69-3091-4DE8-B480-AD90E35EBF42}" destId="{417E2CB3-9CD1-4DDB-9E77-207D94845423}" srcOrd="1" destOrd="0" parTransId="{6E70D2DD-70D9-4E99-B637-5C034F1064C3}" sibTransId="{1F45615D-53C4-4A7A-94A7-8D5E36842D9B}"/>
    <dgm:cxn modelId="{624814C1-488C-45CB-850B-79E6C1874C6D}" type="presOf" srcId="{820345A8-8725-4B91-9F67-C083A550125A}" destId="{E339B112-8AD8-4303-866D-B90563897F6C}" srcOrd="0" destOrd="0" presId="urn:microsoft.com/office/officeart/2018/5/layout/IconCircleLabelList"/>
    <dgm:cxn modelId="{B26847C1-FAF2-41CA-B2E7-0F39F1C34B71}" srcId="{26991D69-3091-4DE8-B480-AD90E35EBF42}" destId="{1FCC90D7-688D-409B-8C54-A4D8DAA5FFBB}" srcOrd="0" destOrd="0" parTransId="{4AD480F1-D2F1-4313-904B-1BED94935549}" sibTransId="{712B1F15-D6CC-4058-9085-2B29AAC7D588}"/>
    <dgm:cxn modelId="{3A131DC5-646F-4895-B5D7-0FDD8A843491}" srcId="{26991D69-3091-4DE8-B480-AD90E35EBF42}" destId="{820345A8-8725-4B91-9F67-C083A550125A}" srcOrd="6" destOrd="0" parTransId="{CD0AE36F-042C-4D16-A139-1527EEC54505}" sibTransId="{3232B3D5-C60A-4359-B166-99094BFAEDA2}"/>
    <dgm:cxn modelId="{A2A1DBC8-09E8-4D3E-B60F-30C8C0CD3B56}" type="presOf" srcId="{26991D69-3091-4DE8-B480-AD90E35EBF42}" destId="{D813BB33-7241-4C41-BB36-9413BC2D91D4}" srcOrd="0" destOrd="0" presId="urn:microsoft.com/office/officeart/2018/5/layout/IconCircleLabelList"/>
    <dgm:cxn modelId="{055C44CE-CE39-41F4-A079-540CD75F36B0}" srcId="{26991D69-3091-4DE8-B480-AD90E35EBF42}" destId="{FB99C5A9-D27B-49B4-886C-53389F66E6E7}" srcOrd="4" destOrd="0" parTransId="{775EA8A5-5167-4132-A0C2-4373EFF5B52F}" sibTransId="{E48ADFFD-AB90-4AAE-B889-A5F89EE29665}"/>
    <dgm:cxn modelId="{F9B5C7CF-7C63-4AD4-88F9-54C0CE4EEBC6}" type="presOf" srcId="{7344C1FB-A5F2-4223-8AE3-DBFC6B777FA8}" destId="{AF7BCCF3-1234-4873-ADE1-F79B00B2AD0E}" srcOrd="0" destOrd="0" presId="urn:microsoft.com/office/officeart/2018/5/layout/IconCircleLabelList"/>
    <dgm:cxn modelId="{7283BBFC-0B18-458C-B3AC-4867E6AE1F74}" type="presOf" srcId="{FB99C5A9-D27B-49B4-886C-53389F66E6E7}" destId="{454EB179-1C21-4DAD-B729-9FC2EF16874B}" srcOrd="0" destOrd="0" presId="urn:microsoft.com/office/officeart/2018/5/layout/IconCircleLabelList"/>
    <dgm:cxn modelId="{BF9C3BB3-67FD-4184-BA67-AFB4CCBB3D09}" type="presParOf" srcId="{D813BB33-7241-4C41-BB36-9413BC2D91D4}" destId="{B3A3E2E4-0AD6-46A2-A9CA-29AD6D7B9DF1}" srcOrd="0" destOrd="0" presId="urn:microsoft.com/office/officeart/2018/5/layout/IconCircleLabelList"/>
    <dgm:cxn modelId="{8846EF0C-B0FF-4CBD-9E1C-88C5A05B235F}" type="presParOf" srcId="{B3A3E2E4-0AD6-46A2-A9CA-29AD6D7B9DF1}" destId="{3F25CC63-4114-4D65-98C3-411997483D00}" srcOrd="0" destOrd="0" presId="urn:microsoft.com/office/officeart/2018/5/layout/IconCircleLabelList"/>
    <dgm:cxn modelId="{EFBE16D1-6FAF-4953-9DC5-31AFC46E6744}" type="presParOf" srcId="{B3A3E2E4-0AD6-46A2-A9CA-29AD6D7B9DF1}" destId="{F412C3F5-010A-4640-AAFB-9B4F03BBA964}" srcOrd="1" destOrd="0" presId="urn:microsoft.com/office/officeart/2018/5/layout/IconCircleLabelList"/>
    <dgm:cxn modelId="{3968AD04-5C4F-462C-8065-DFEE07FC65A6}" type="presParOf" srcId="{B3A3E2E4-0AD6-46A2-A9CA-29AD6D7B9DF1}" destId="{0920A61B-6992-4A89-8182-2ACBC8CB9C76}" srcOrd="2" destOrd="0" presId="urn:microsoft.com/office/officeart/2018/5/layout/IconCircleLabelList"/>
    <dgm:cxn modelId="{DCC14B5B-FC0E-4D1E-956A-7C8A4B5220F1}" type="presParOf" srcId="{B3A3E2E4-0AD6-46A2-A9CA-29AD6D7B9DF1}" destId="{64558847-0BE9-485E-AFF9-60A4A3DB0245}" srcOrd="3" destOrd="0" presId="urn:microsoft.com/office/officeart/2018/5/layout/IconCircleLabelList"/>
    <dgm:cxn modelId="{2EAC9F0D-BA9B-4295-98DD-EAEC244E9DA9}" type="presParOf" srcId="{D813BB33-7241-4C41-BB36-9413BC2D91D4}" destId="{3F33C151-7935-4639-ABDD-0905FB243D0E}" srcOrd="1" destOrd="0" presId="urn:microsoft.com/office/officeart/2018/5/layout/IconCircleLabelList"/>
    <dgm:cxn modelId="{0DD4EDBC-2293-44E2-B116-6BB1DA948B3B}" type="presParOf" srcId="{D813BB33-7241-4C41-BB36-9413BC2D91D4}" destId="{E582B275-E418-48C8-A26E-EFA9AB8EA0F8}" srcOrd="2" destOrd="0" presId="urn:microsoft.com/office/officeart/2018/5/layout/IconCircleLabelList"/>
    <dgm:cxn modelId="{525A4C92-148B-420C-97A6-B406AA0312D2}" type="presParOf" srcId="{E582B275-E418-48C8-A26E-EFA9AB8EA0F8}" destId="{28200D45-3314-49C7-A7BD-49C08D29DC95}" srcOrd="0" destOrd="0" presId="urn:microsoft.com/office/officeart/2018/5/layout/IconCircleLabelList"/>
    <dgm:cxn modelId="{22927BED-6BEA-4D8D-ACEF-5252F6DFF523}" type="presParOf" srcId="{E582B275-E418-48C8-A26E-EFA9AB8EA0F8}" destId="{925ACD62-8C24-4E4F-954D-DCE1E6444025}" srcOrd="1" destOrd="0" presId="urn:microsoft.com/office/officeart/2018/5/layout/IconCircleLabelList"/>
    <dgm:cxn modelId="{6CDDE76D-DE0B-4A60-8522-744302752261}" type="presParOf" srcId="{E582B275-E418-48C8-A26E-EFA9AB8EA0F8}" destId="{5D5C3612-C332-44DD-B65F-3C91CCBCEF98}" srcOrd="2" destOrd="0" presId="urn:microsoft.com/office/officeart/2018/5/layout/IconCircleLabelList"/>
    <dgm:cxn modelId="{6267303A-036F-43E5-AAC3-235BE01C7C7F}" type="presParOf" srcId="{E582B275-E418-48C8-A26E-EFA9AB8EA0F8}" destId="{79D96122-746E-4BD3-8509-8F4DF72D4038}" srcOrd="3" destOrd="0" presId="urn:microsoft.com/office/officeart/2018/5/layout/IconCircleLabelList"/>
    <dgm:cxn modelId="{55F1E4F9-D3C6-404B-BC44-A15B2CE5A1D3}" type="presParOf" srcId="{D813BB33-7241-4C41-BB36-9413BC2D91D4}" destId="{019E6281-1770-4401-B3E4-7D3509321CD5}" srcOrd="3" destOrd="0" presId="urn:microsoft.com/office/officeart/2018/5/layout/IconCircleLabelList"/>
    <dgm:cxn modelId="{A0B83A4C-2F70-4742-959F-83B078994E7D}" type="presParOf" srcId="{D813BB33-7241-4C41-BB36-9413BC2D91D4}" destId="{15A03A6A-6CD7-459E-993E-5793C8C0D2CB}" srcOrd="4" destOrd="0" presId="urn:microsoft.com/office/officeart/2018/5/layout/IconCircleLabelList"/>
    <dgm:cxn modelId="{17013B92-1E1A-4579-8ADE-ABCD399956F4}" type="presParOf" srcId="{15A03A6A-6CD7-459E-993E-5793C8C0D2CB}" destId="{9E3CC796-0BDF-4A97-900E-AF5BCAEF8686}" srcOrd="0" destOrd="0" presId="urn:microsoft.com/office/officeart/2018/5/layout/IconCircleLabelList"/>
    <dgm:cxn modelId="{9BA34EDC-DFD7-420F-B0F8-154D0F220E9B}" type="presParOf" srcId="{15A03A6A-6CD7-459E-993E-5793C8C0D2CB}" destId="{48FF913C-FBA9-4D6F-A900-5745FC81E22D}" srcOrd="1" destOrd="0" presId="urn:microsoft.com/office/officeart/2018/5/layout/IconCircleLabelList"/>
    <dgm:cxn modelId="{3861FDE1-5E96-40CD-B0B0-D81045B0E2A2}" type="presParOf" srcId="{15A03A6A-6CD7-459E-993E-5793C8C0D2CB}" destId="{B5B23D5A-8A0C-4262-8D9B-DEBD09493632}" srcOrd="2" destOrd="0" presId="urn:microsoft.com/office/officeart/2018/5/layout/IconCircleLabelList"/>
    <dgm:cxn modelId="{F3364657-A79F-4905-98D2-D4B42FA34E3C}" type="presParOf" srcId="{15A03A6A-6CD7-459E-993E-5793C8C0D2CB}" destId="{AF7BCCF3-1234-4873-ADE1-F79B00B2AD0E}" srcOrd="3" destOrd="0" presId="urn:microsoft.com/office/officeart/2018/5/layout/IconCircleLabelList"/>
    <dgm:cxn modelId="{ABD047FA-7D76-4301-8ED2-BDD7FD98948D}" type="presParOf" srcId="{D813BB33-7241-4C41-BB36-9413BC2D91D4}" destId="{D76E4C21-2BB9-4AE6-8ABB-AF7028FF64ED}" srcOrd="5" destOrd="0" presId="urn:microsoft.com/office/officeart/2018/5/layout/IconCircleLabelList"/>
    <dgm:cxn modelId="{9B7FBEF2-FC90-40B0-BB7F-626E1A9E2F6F}" type="presParOf" srcId="{D813BB33-7241-4C41-BB36-9413BC2D91D4}" destId="{0765062A-9B25-45BB-8114-36FB45DBAADC}" srcOrd="6" destOrd="0" presId="urn:microsoft.com/office/officeart/2018/5/layout/IconCircleLabelList"/>
    <dgm:cxn modelId="{200B1AA0-D47D-4E23-B061-A06FEE3A6221}" type="presParOf" srcId="{0765062A-9B25-45BB-8114-36FB45DBAADC}" destId="{6AA13B4C-F4C5-4E6E-99BA-07B69C3F114E}" srcOrd="0" destOrd="0" presId="urn:microsoft.com/office/officeart/2018/5/layout/IconCircleLabelList"/>
    <dgm:cxn modelId="{C9990D79-7F18-405C-AC08-67D7EA29399D}" type="presParOf" srcId="{0765062A-9B25-45BB-8114-36FB45DBAADC}" destId="{792F6548-CA92-4BA6-9237-A824B080F50B}" srcOrd="1" destOrd="0" presId="urn:microsoft.com/office/officeart/2018/5/layout/IconCircleLabelList"/>
    <dgm:cxn modelId="{C13DD3BB-DE08-4859-A260-3D07F6C9A447}" type="presParOf" srcId="{0765062A-9B25-45BB-8114-36FB45DBAADC}" destId="{20952961-A05F-4AEB-8FBD-DA041C316751}" srcOrd="2" destOrd="0" presId="urn:microsoft.com/office/officeart/2018/5/layout/IconCircleLabelList"/>
    <dgm:cxn modelId="{2C4D61CB-735C-40B4-88D1-DC1428EC6355}" type="presParOf" srcId="{0765062A-9B25-45BB-8114-36FB45DBAADC}" destId="{724560C2-6D60-4211-B2D6-225DE9818CD5}" srcOrd="3" destOrd="0" presId="urn:microsoft.com/office/officeart/2018/5/layout/IconCircleLabelList"/>
    <dgm:cxn modelId="{FF7B03DA-A63A-4097-9F10-1E6F060BADFF}" type="presParOf" srcId="{D813BB33-7241-4C41-BB36-9413BC2D91D4}" destId="{BC8EFA22-A999-4E9F-9FAA-53E9E3A37AA4}" srcOrd="7" destOrd="0" presId="urn:microsoft.com/office/officeart/2018/5/layout/IconCircleLabelList"/>
    <dgm:cxn modelId="{02E0A003-C99F-48D0-BBF1-B44DFEB2AF5E}" type="presParOf" srcId="{D813BB33-7241-4C41-BB36-9413BC2D91D4}" destId="{FB6309B5-0AF7-4C76-8D41-E4BFDF028A39}" srcOrd="8" destOrd="0" presId="urn:microsoft.com/office/officeart/2018/5/layout/IconCircleLabelList"/>
    <dgm:cxn modelId="{A2428639-BAF4-4906-BC64-67EFC64CB038}" type="presParOf" srcId="{FB6309B5-0AF7-4C76-8D41-E4BFDF028A39}" destId="{81406F32-FAEA-4268-9852-D2C7542F677E}" srcOrd="0" destOrd="0" presId="urn:microsoft.com/office/officeart/2018/5/layout/IconCircleLabelList"/>
    <dgm:cxn modelId="{06D5B745-AE56-4C70-9015-331A63DC9A2D}" type="presParOf" srcId="{FB6309B5-0AF7-4C76-8D41-E4BFDF028A39}" destId="{5AC5E58E-6E2B-4A6A-BC5F-3279DD78DDE5}" srcOrd="1" destOrd="0" presId="urn:microsoft.com/office/officeart/2018/5/layout/IconCircleLabelList"/>
    <dgm:cxn modelId="{78E6EAB9-4891-4754-8AFC-9CD46E6FF641}" type="presParOf" srcId="{FB6309B5-0AF7-4C76-8D41-E4BFDF028A39}" destId="{E3945DDC-4D86-4A3C-887A-8CE4763E6EC3}" srcOrd="2" destOrd="0" presId="urn:microsoft.com/office/officeart/2018/5/layout/IconCircleLabelList"/>
    <dgm:cxn modelId="{090253F9-57F0-4C66-BE32-89C155DC5475}" type="presParOf" srcId="{FB6309B5-0AF7-4C76-8D41-E4BFDF028A39}" destId="{454EB179-1C21-4DAD-B729-9FC2EF16874B}" srcOrd="3" destOrd="0" presId="urn:microsoft.com/office/officeart/2018/5/layout/IconCircleLabelList"/>
    <dgm:cxn modelId="{EF106A66-B673-4606-BCE3-6E6D89C87D95}" type="presParOf" srcId="{D813BB33-7241-4C41-BB36-9413BC2D91D4}" destId="{08DE5241-EF94-41CB-99CD-76291EB85BFD}" srcOrd="9" destOrd="0" presId="urn:microsoft.com/office/officeart/2018/5/layout/IconCircleLabelList"/>
    <dgm:cxn modelId="{0801FEB4-13FE-44B6-A8FF-B43A7AE5E64D}" type="presParOf" srcId="{D813BB33-7241-4C41-BB36-9413BC2D91D4}" destId="{1C7526EB-2091-44AA-9DFB-8E03E9680829}" srcOrd="10" destOrd="0" presId="urn:microsoft.com/office/officeart/2018/5/layout/IconCircleLabelList"/>
    <dgm:cxn modelId="{DC4C9D71-CE4B-483B-96D8-46CDD4AA64EE}" type="presParOf" srcId="{1C7526EB-2091-44AA-9DFB-8E03E9680829}" destId="{5709E3A6-DD1B-4430-8D0A-1AC0347AB19B}" srcOrd="0" destOrd="0" presId="urn:microsoft.com/office/officeart/2018/5/layout/IconCircleLabelList"/>
    <dgm:cxn modelId="{12B29289-BB75-4F65-B7BB-F3285DF6D829}" type="presParOf" srcId="{1C7526EB-2091-44AA-9DFB-8E03E9680829}" destId="{77CC179B-7244-48D5-9006-3CE0C7D4AC9A}" srcOrd="1" destOrd="0" presId="urn:microsoft.com/office/officeart/2018/5/layout/IconCircleLabelList"/>
    <dgm:cxn modelId="{7462E659-92B4-45AF-A44B-D19779E2FFE8}" type="presParOf" srcId="{1C7526EB-2091-44AA-9DFB-8E03E9680829}" destId="{CFE6B192-EE04-4957-8715-E732268A5E82}" srcOrd="2" destOrd="0" presId="urn:microsoft.com/office/officeart/2018/5/layout/IconCircleLabelList"/>
    <dgm:cxn modelId="{FF48CBFF-1303-4DAF-A9C3-88A846CF0FC8}" type="presParOf" srcId="{1C7526EB-2091-44AA-9DFB-8E03E9680829}" destId="{BF59566A-DAEC-4787-9A5D-CA1A2C49682E}" srcOrd="3" destOrd="0" presId="urn:microsoft.com/office/officeart/2018/5/layout/IconCircleLabelList"/>
    <dgm:cxn modelId="{DDBDB34C-A36D-4E28-848B-36A96DB7BA15}" type="presParOf" srcId="{D813BB33-7241-4C41-BB36-9413BC2D91D4}" destId="{B5F09238-D883-4261-BF78-79B53670D144}" srcOrd="11" destOrd="0" presId="urn:microsoft.com/office/officeart/2018/5/layout/IconCircleLabelList"/>
    <dgm:cxn modelId="{1CB41231-F596-48EC-AE6A-30A01FDBFB07}" type="presParOf" srcId="{D813BB33-7241-4C41-BB36-9413BC2D91D4}" destId="{3B2F167E-213B-4267-BE29-F4E616D6ED19}" srcOrd="12" destOrd="0" presId="urn:microsoft.com/office/officeart/2018/5/layout/IconCircleLabelList"/>
    <dgm:cxn modelId="{5E80F413-C4B3-4280-A315-9F46115C84D6}" type="presParOf" srcId="{3B2F167E-213B-4267-BE29-F4E616D6ED19}" destId="{B9DBACBF-AD86-4DBE-B5A4-8B6DF9FF77E2}" srcOrd="0" destOrd="0" presId="urn:microsoft.com/office/officeart/2018/5/layout/IconCircleLabelList"/>
    <dgm:cxn modelId="{9FF0BB92-CDB6-474A-B32A-E1A94D4D3685}" type="presParOf" srcId="{3B2F167E-213B-4267-BE29-F4E616D6ED19}" destId="{52BC9C52-69E1-4978-94F6-9E9348348D14}" srcOrd="1" destOrd="0" presId="urn:microsoft.com/office/officeart/2018/5/layout/IconCircleLabelList"/>
    <dgm:cxn modelId="{1D07A7A9-BE74-4FFE-8D55-466B703D74E3}" type="presParOf" srcId="{3B2F167E-213B-4267-BE29-F4E616D6ED19}" destId="{CB1309C0-F35E-4D07-8843-02F083CD0EB4}" srcOrd="2" destOrd="0" presId="urn:microsoft.com/office/officeart/2018/5/layout/IconCircleLabelList"/>
    <dgm:cxn modelId="{974A334B-3ADB-4ED1-B397-5B7FBBD9BB08}" type="presParOf" srcId="{3B2F167E-213B-4267-BE29-F4E616D6ED19}" destId="{E339B112-8AD8-4303-866D-B90563897F6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5CC63-4114-4D65-98C3-411997483D00}">
      <dsp:nvSpPr>
        <dsp:cNvPr id="0" name=""/>
        <dsp:cNvSpPr/>
      </dsp:nvSpPr>
      <dsp:spPr>
        <a:xfrm>
          <a:off x="845285" y="48743"/>
          <a:ext cx="1049748" cy="10497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2C3F5-010A-4640-AAFB-9B4F03BBA964}">
      <dsp:nvSpPr>
        <dsp:cNvPr id="0" name=""/>
        <dsp:cNvSpPr/>
      </dsp:nvSpPr>
      <dsp:spPr>
        <a:xfrm>
          <a:off x="1068979" y="272441"/>
          <a:ext cx="602314" cy="6023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558847-0BE9-485E-AFF9-60A4A3DB0245}">
      <dsp:nvSpPr>
        <dsp:cNvPr id="0" name=""/>
        <dsp:cNvSpPr/>
      </dsp:nvSpPr>
      <dsp:spPr>
        <a:xfrm>
          <a:off x="509678" y="1378559"/>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s-US" sz="1400" kern="1200" dirty="0"/>
            <a:t>¿Qué es </a:t>
          </a:r>
          <a:br>
            <a:rPr lang="es-US" sz="1400" kern="1200" dirty="0"/>
          </a:br>
          <a:r>
            <a:rPr lang="es-US" sz="1400" kern="1200" dirty="0"/>
            <a:t>COVID-19?</a:t>
          </a:r>
          <a:endParaRPr lang="en-US" sz="1400" kern="1200" dirty="0"/>
        </a:p>
      </dsp:txBody>
      <dsp:txXfrm>
        <a:off x="509678" y="1378559"/>
        <a:ext cx="1720898" cy="688359"/>
      </dsp:txXfrm>
    </dsp:sp>
    <dsp:sp modelId="{28200D45-3314-49C7-A7BD-49C08D29DC95}">
      <dsp:nvSpPr>
        <dsp:cNvPr id="0" name=""/>
        <dsp:cNvSpPr/>
      </dsp:nvSpPr>
      <dsp:spPr>
        <a:xfrm>
          <a:off x="2808713" y="1840"/>
          <a:ext cx="1049748" cy="10497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5ACD62-8C24-4E4F-954D-DCE1E6444025}">
      <dsp:nvSpPr>
        <dsp:cNvPr id="0" name=""/>
        <dsp:cNvSpPr/>
      </dsp:nvSpPr>
      <dsp:spPr>
        <a:xfrm>
          <a:off x="3032429" y="225557"/>
          <a:ext cx="602314" cy="6023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D96122-746E-4BD3-8509-8F4DF72D4038}">
      <dsp:nvSpPr>
        <dsp:cNvPr id="0" name=""/>
        <dsp:cNvSpPr/>
      </dsp:nvSpPr>
      <dsp:spPr>
        <a:xfrm>
          <a:off x="2473137" y="1378559"/>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s-US" sz="1400" kern="1200" dirty="0"/>
            <a:t>¿Cómo Se Propaga?</a:t>
          </a:r>
          <a:endParaRPr lang="en-US" sz="1400" kern="1200" dirty="0"/>
        </a:p>
      </dsp:txBody>
      <dsp:txXfrm>
        <a:off x="2473137" y="1378559"/>
        <a:ext cx="1720898" cy="688359"/>
      </dsp:txXfrm>
    </dsp:sp>
    <dsp:sp modelId="{9E3CC796-0BDF-4A97-900E-AF5BCAEF8686}">
      <dsp:nvSpPr>
        <dsp:cNvPr id="0" name=""/>
        <dsp:cNvSpPr/>
      </dsp:nvSpPr>
      <dsp:spPr>
        <a:xfrm>
          <a:off x="4830768" y="1840"/>
          <a:ext cx="1049748" cy="10497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FF913C-FBA9-4D6F-A900-5745FC81E22D}">
      <dsp:nvSpPr>
        <dsp:cNvPr id="0" name=""/>
        <dsp:cNvSpPr/>
      </dsp:nvSpPr>
      <dsp:spPr>
        <a:xfrm>
          <a:off x="5054485" y="225557"/>
          <a:ext cx="602314" cy="60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7BCCF3-1234-4873-ADE1-F79B00B2AD0E}">
      <dsp:nvSpPr>
        <dsp:cNvPr id="0" name=""/>
        <dsp:cNvSpPr/>
      </dsp:nvSpPr>
      <dsp:spPr>
        <a:xfrm>
          <a:off x="4495193" y="1378559"/>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s-US" sz="1400" kern="1200" dirty="0"/>
            <a:t>Ideas de Prevención</a:t>
          </a:r>
          <a:endParaRPr lang="en-US" sz="1400" kern="1200" dirty="0"/>
        </a:p>
      </dsp:txBody>
      <dsp:txXfrm>
        <a:off x="4495193" y="1378559"/>
        <a:ext cx="1720898" cy="688359"/>
      </dsp:txXfrm>
    </dsp:sp>
    <dsp:sp modelId="{6AA13B4C-F4C5-4E6E-99BA-07B69C3F114E}">
      <dsp:nvSpPr>
        <dsp:cNvPr id="0" name=""/>
        <dsp:cNvSpPr/>
      </dsp:nvSpPr>
      <dsp:spPr>
        <a:xfrm>
          <a:off x="6598788" y="2556"/>
          <a:ext cx="1049748" cy="10497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F6548-CA92-4BA6-9237-A824B080F50B}">
      <dsp:nvSpPr>
        <dsp:cNvPr id="0" name=""/>
        <dsp:cNvSpPr/>
      </dsp:nvSpPr>
      <dsp:spPr>
        <a:xfrm>
          <a:off x="6822507" y="226273"/>
          <a:ext cx="602314" cy="6023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4560C2-6D60-4211-B2D6-225DE9818CD5}">
      <dsp:nvSpPr>
        <dsp:cNvPr id="0" name=""/>
        <dsp:cNvSpPr/>
      </dsp:nvSpPr>
      <dsp:spPr>
        <a:xfrm>
          <a:off x="6317952" y="1348884"/>
          <a:ext cx="1892747" cy="68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s-US" sz="1400" kern="1200" dirty="0"/>
            <a:t>Higiene de Manos Adecuada </a:t>
          </a:r>
          <a:endParaRPr lang="en-US" sz="1400" kern="1200" dirty="0"/>
        </a:p>
      </dsp:txBody>
      <dsp:txXfrm>
        <a:off x="6317952" y="1348884"/>
        <a:ext cx="1892747" cy="685495"/>
      </dsp:txXfrm>
    </dsp:sp>
    <dsp:sp modelId="{81406F32-FAEA-4268-9852-D2C7542F677E}">
      <dsp:nvSpPr>
        <dsp:cNvPr id="0" name=""/>
        <dsp:cNvSpPr/>
      </dsp:nvSpPr>
      <dsp:spPr>
        <a:xfrm>
          <a:off x="1883609" y="2497143"/>
          <a:ext cx="1049748" cy="10497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C5E58E-6E2B-4A6A-BC5F-3279DD78DDE5}">
      <dsp:nvSpPr>
        <dsp:cNvPr id="0" name=""/>
        <dsp:cNvSpPr/>
      </dsp:nvSpPr>
      <dsp:spPr>
        <a:xfrm>
          <a:off x="2107326" y="2720860"/>
          <a:ext cx="602314" cy="60231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4EB179-1C21-4DAD-B729-9FC2EF16874B}">
      <dsp:nvSpPr>
        <dsp:cNvPr id="0" name=""/>
        <dsp:cNvSpPr/>
      </dsp:nvSpPr>
      <dsp:spPr>
        <a:xfrm>
          <a:off x="1548034" y="3873862"/>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s-US" sz="1400" kern="1200" dirty="0"/>
            <a:t>Limpiar y Desinfectar</a:t>
          </a:r>
          <a:endParaRPr lang="en-US" sz="1400" kern="1200" dirty="0"/>
        </a:p>
      </dsp:txBody>
      <dsp:txXfrm>
        <a:off x="1548034" y="3873862"/>
        <a:ext cx="1720898" cy="688359"/>
      </dsp:txXfrm>
    </dsp:sp>
    <dsp:sp modelId="{5709E3A6-DD1B-4430-8D0A-1AC0347AB19B}">
      <dsp:nvSpPr>
        <dsp:cNvPr id="0" name=""/>
        <dsp:cNvSpPr/>
      </dsp:nvSpPr>
      <dsp:spPr>
        <a:xfrm>
          <a:off x="3905665" y="2497143"/>
          <a:ext cx="1049748" cy="10497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CC179B-7244-48D5-9006-3CE0C7D4AC9A}">
      <dsp:nvSpPr>
        <dsp:cNvPr id="0" name=""/>
        <dsp:cNvSpPr/>
      </dsp:nvSpPr>
      <dsp:spPr>
        <a:xfrm>
          <a:off x="4129382" y="2720860"/>
          <a:ext cx="602314" cy="60231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59566A-DAEC-4787-9A5D-CA1A2C49682E}">
      <dsp:nvSpPr>
        <dsp:cNvPr id="0" name=""/>
        <dsp:cNvSpPr/>
      </dsp:nvSpPr>
      <dsp:spPr>
        <a:xfrm>
          <a:off x="3570090" y="3873862"/>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s-US" sz="1400" kern="1200" dirty="0"/>
            <a:t>Soluciones de los Productos</a:t>
          </a:r>
          <a:endParaRPr lang="en-US" sz="1400" kern="1200" dirty="0"/>
        </a:p>
      </dsp:txBody>
      <dsp:txXfrm>
        <a:off x="3570090" y="3873862"/>
        <a:ext cx="1720898" cy="688359"/>
      </dsp:txXfrm>
    </dsp:sp>
    <dsp:sp modelId="{B9DBACBF-AD86-4DBE-B5A4-8B6DF9FF77E2}">
      <dsp:nvSpPr>
        <dsp:cNvPr id="0" name=""/>
        <dsp:cNvSpPr/>
      </dsp:nvSpPr>
      <dsp:spPr>
        <a:xfrm>
          <a:off x="5927721" y="2497143"/>
          <a:ext cx="1049748" cy="10497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C9C52-69E1-4978-94F6-9E9348348D14}">
      <dsp:nvSpPr>
        <dsp:cNvPr id="0" name=""/>
        <dsp:cNvSpPr/>
      </dsp:nvSpPr>
      <dsp:spPr>
        <a:xfrm>
          <a:off x="6151437" y="2720860"/>
          <a:ext cx="602314" cy="60231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39B112-8AD8-4303-866D-B90563897F6C}">
      <dsp:nvSpPr>
        <dsp:cNvPr id="0" name=""/>
        <dsp:cNvSpPr/>
      </dsp:nvSpPr>
      <dsp:spPr>
        <a:xfrm>
          <a:off x="5592145" y="3873862"/>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s-US" sz="1400" kern="1200" dirty="0"/>
            <a:t>Recursos Educativos</a:t>
          </a:r>
          <a:endParaRPr lang="en-US" sz="1400" kern="1200" dirty="0"/>
        </a:p>
      </dsp:txBody>
      <dsp:txXfrm>
        <a:off x="5592145" y="3873862"/>
        <a:ext cx="1720898" cy="68835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5" tIns="46657" rIns="93315" bIns="46657" rtlCol="0"/>
          <a:lstStyle>
            <a:lvl1pPr algn="r">
              <a:defRPr sz="1200"/>
            </a:lvl1pPr>
          </a:lstStyle>
          <a:p>
            <a:fld id="{13FFBA5A-6BB8-B642-8375-015937F01853}" type="datetimeFigureOut">
              <a:rPr lang="en-US" smtClean="0"/>
              <a:t>4/22/2020</a:t>
            </a:fld>
            <a:endParaRPr lang="en-US"/>
          </a:p>
        </p:txBody>
      </p:sp>
      <p:sp>
        <p:nvSpPr>
          <p:cNvPr id="4" name="Footer Placeholder 3"/>
          <p:cNvSpPr>
            <a:spLocks noGrp="1"/>
          </p:cNvSpPr>
          <p:nvPr>
            <p:ph type="ftr" sz="quarter" idx="2"/>
          </p:nvPr>
        </p:nvSpPr>
        <p:spPr>
          <a:xfrm>
            <a:off x="1" y="8842030"/>
            <a:ext cx="3043343" cy="467070"/>
          </a:xfrm>
          <a:prstGeom prst="rect">
            <a:avLst/>
          </a:prstGeom>
        </p:spPr>
        <p:txBody>
          <a:bodyPr vert="horz" lIns="93315" tIns="46657" rIns="93315"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5" tIns="46657" rIns="93315" bIns="46657" rtlCol="0" anchor="b"/>
          <a:lstStyle>
            <a:lvl1pPr algn="r">
              <a:defRPr sz="1200"/>
            </a:lvl1pPr>
          </a:lstStyle>
          <a:p>
            <a:fld id="{07D5445D-DEE9-A442-81E4-67E01F7E9166}" type="slidenum">
              <a:rPr lang="en-US" smtClean="0"/>
              <a:t>‹#›</a:t>
            </a:fld>
            <a:endParaRPr lang="en-US"/>
          </a:p>
        </p:txBody>
      </p:sp>
    </p:spTree>
    <p:extLst>
      <p:ext uri="{BB962C8B-B14F-4D97-AF65-F5344CB8AC3E}">
        <p14:creationId xmlns:p14="http://schemas.microsoft.com/office/powerpoint/2010/main" val="1629315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5" tIns="46657" rIns="93315" bIns="46657" rtlCol="0"/>
          <a:lstStyle>
            <a:lvl1pPr algn="r">
              <a:defRPr sz="1200"/>
            </a:lvl1pPr>
          </a:lstStyle>
          <a:p>
            <a:fld id="{6ABB3DD3-0033-7240-B522-562320F5F70D}" type="datetimeFigureOut">
              <a:rPr lang="en-US" smtClean="0"/>
              <a:t>4/22/2020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0"/>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5" tIns="46657" rIns="93315" bIns="46657" rtlCol="0" anchor="b"/>
          <a:lstStyle>
            <a:lvl1pPr algn="r">
              <a:defRPr sz="1200"/>
            </a:lvl1pPr>
          </a:lstStyle>
          <a:p>
            <a:fld id="{793DA965-7E39-7340-AB37-AEA05DEE5DC7}" type="slidenum">
              <a:rPr lang="en-US" smtClean="0"/>
              <a:t>‹#›</a:t>
            </a:fld>
            <a:endParaRPr lang="en-US"/>
          </a:p>
        </p:txBody>
      </p:sp>
    </p:spTree>
    <p:extLst>
      <p:ext uri="{BB962C8B-B14F-4D97-AF65-F5344CB8AC3E}">
        <p14:creationId xmlns:p14="http://schemas.microsoft.com/office/powerpoint/2010/main" val="1488051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Internal">
    <p:bg>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897228" y="2843258"/>
            <a:ext cx="10363200" cy="896935"/>
          </a:xfrm>
        </p:spPr>
        <p:txBody>
          <a:bodyPr anchor="ctr" anchorCtr="0">
            <a:normAutofit/>
          </a:bodyPr>
          <a:lstStyle>
            <a:lvl1pPr algn="ctr">
              <a:defRPr sz="5000" b="0" i="0" cap="all" baseline="0">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r>
              <a:rPr lang="en-US"/>
              <a:t>Headline</a:t>
            </a:r>
          </a:p>
        </p:txBody>
      </p:sp>
      <p:sp>
        <p:nvSpPr>
          <p:cNvPr id="3" name="Subtitle 2"/>
          <p:cNvSpPr>
            <a:spLocks noGrp="1"/>
          </p:cNvSpPr>
          <p:nvPr>
            <p:ph type="subTitle" idx="1" hasCustomPrompt="1"/>
          </p:nvPr>
        </p:nvSpPr>
        <p:spPr>
          <a:xfrm>
            <a:off x="1506828" y="3614748"/>
            <a:ext cx="9144000" cy="521278"/>
          </a:xfrm>
        </p:spPr>
        <p:txBody>
          <a:bodyPr anchor="ctr" anchorCtr="0">
            <a:normAutofit/>
          </a:bodyPr>
          <a:lstStyle>
            <a:lvl1pPr marL="0" indent="0" algn="ctr">
              <a:spcBef>
                <a:spcPts val="1000"/>
              </a:spcBef>
              <a:buNone/>
              <a:defRPr sz="1800" b="0" i="0" cap="none" baseline="0">
                <a:solidFill>
                  <a:schemeClr val="tx1"/>
                </a:solidFill>
                <a:latin typeface="Helvetica LT Std Light" panose="020B0403020202020204" pitchFamily="34" charset="0"/>
                <a:ea typeface="Helvetica LT Std Light" panose="020B0403020202020204" pitchFamily="34" charset="0"/>
                <a:cs typeface="Helvetic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err="1"/>
              <a:t>Subheadline</a:t>
            </a:r>
            <a:endParaRPr lang="en-US"/>
          </a:p>
        </p:txBody>
      </p:sp>
      <p:cxnSp>
        <p:nvCxnSpPr>
          <p:cNvPr id="8" name="Straight Connector 7"/>
          <p:cNvCxnSpPr/>
          <p:nvPr/>
        </p:nvCxnSpPr>
        <p:spPr>
          <a:xfrm>
            <a:off x="1506828" y="42653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Placeholder 3"/>
          <p:cNvSpPr txBox="1">
            <a:spLocks/>
          </p:cNvSpPr>
          <p:nvPr/>
        </p:nvSpPr>
        <p:spPr>
          <a:xfrm>
            <a:off x="1506828" y="446402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8FCB3A-0DC9-274B-A05A-4D1DBAF0DA69}" type="datetime1">
              <a:rPr lang="en-US" sz="1200" b="0" i="0" smtClean="0">
                <a:latin typeface="Helvetica LT Std Light" charset="0"/>
                <a:ea typeface="Helvetica LT Std Light" charset="0"/>
                <a:cs typeface="Helvetica LT Std Light" charset="0"/>
              </a:rPr>
              <a:pPr/>
              <a:t>4/22/2020</a:t>
            </a:fld>
            <a:endParaRPr lang="en-US" sz="1200" b="0" i="0">
              <a:latin typeface="Helvetica LT Std Light" charset="0"/>
              <a:ea typeface="Helvetica LT Std Light" charset="0"/>
              <a:cs typeface="Helvetica LT Std Light"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6289" y="1490870"/>
            <a:ext cx="1268008" cy="1157923"/>
          </a:xfrm>
          <a:prstGeom prst="rect">
            <a:avLst/>
          </a:prstGeom>
        </p:spPr>
      </p:pic>
      <p:cxnSp>
        <p:nvCxnSpPr>
          <p:cNvPr id="11" name="Straight Connector 10"/>
          <p:cNvCxnSpPr/>
          <p:nvPr userDrawn="1"/>
        </p:nvCxnSpPr>
        <p:spPr>
          <a:xfrm>
            <a:off x="1506828" y="42653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Date Placeholder 3"/>
          <p:cNvSpPr txBox="1">
            <a:spLocks/>
          </p:cNvSpPr>
          <p:nvPr userDrawn="1"/>
        </p:nvSpPr>
        <p:spPr>
          <a:xfrm>
            <a:off x="1506828" y="446402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8FCB3A-0DC9-274B-A05A-4D1DBAF0DA69}" type="datetime1">
              <a:rPr lang="en-US" sz="1200" b="0" i="0" smtClean="0">
                <a:latin typeface="Helvetica LT Std Light" charset="0"/>
                <a:ea typeface="Helvetica LT Std Light" charset="0"/>
                <a:cs typeface="Helvetica LT Std Light" charset="0"/>
              </a:rPr>
              <a:pPr/>
              <a:t>4/22/2020</a:t>
            </a:fld>
            <a:endParaRPr lang="en-US" sz="1200" b="0" i="0">
              <a:latin typeface="Helvetica LT Std Light" charset="0"/>
              <a:ea typeface="Helvetica LT Std Light" charset="0"/>
              <a:cs typeface="Helvetica LT Std Light" charset="0"/>
            </a:endParaRPr>
          </a:p>
        </p:txBody>
      </p:sp>
    </p:spTree>
    <p:extLst>
      <p:ext uri="{BB962C8B-B14F-4D97-AF65-F5344CB8AC3E}">
        <p14:creationId xmlns:p14="http://schemas.microsoft.com/office/powerpoint/2010/main" val="17865065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 Conten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6457" y="426463"/>
            <a:ext cx="11461596" cy="1175502"/>
          </a:xfrm>
        </p:spPr>
        <p:txBody>
          <a:bodyPr>
            <a:noAutofit/>
          </a:bodyPr>
          <a:lstStyle>
            <a:lvl1pPr marL="0" indent="0">
              <a:buNone/>
              <a:defRPr sz="7000" b="0" i="0" cap="all" baseline="0">
                <a:solidFill>
                  <a:schemeClr val="tx2">
                    <a:lumMod val="20000"/>
                    <a:lumOff val="8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pPr lvl="0"/>
            <a:r>
              <a:rPr lang="en-US"/>
              <a:t>Section title</a:t>
            </a:r>
          </a:p>
        </p:txBody>
      </p:sp>
      <p:sp>
        <p:nvSpPr>
          <p:cNvPr id="2" name="Title 1"/>
          <p:cNvSpPr>
            <a:spLocks noGrp="1"/>
          </p:cNvSpPr>
          <p:nvPr>
            <p:ph type="title" hasCustomPrompt="1"/>
          </p:nvPr>
        </p:nvSpPr>
        <p:spPr>
          <a:xfrm>
            <a:off x="1312453" y="1016050"/>
            <a:ext cx="10515600" cy="669195"/>
          </a:xfrm>
        </p:spPr>
        <p:txBody>
          <a:bodyPr anchor="t" anchorCtr="0">
            <a:normAutofit/>
          </a:bodyPr>
          <a:lstStyle>
            <a:lvl1pPr>
              <a:defRPr sz="3000" b="0" i="0" cap="all" baseline="0">
                <a:solidFill>
                  <a:schemeClr val="accent3"/>
                </a:solidFill>
                <a:latin typeface="Gotham Bold" panose="02000803030000020004" pitchFamily="2" charset="0"/>
                <a:ea typeface="Gotham Bold" panose="02000803030000020004" pitchFamily="2" charset="0"/>
                <a:cs typeface="Gotham Bold" panose="02000803030000020004" pitchFamily="2" charset="0"/>
              </a:defRPr>
            </a:lvl1pPr>
          </a:lstStyle>
          <a:p>
            <a:r>
              <a:rPr lang="en-US"/>
              <a:t>Page title</a:t>
            </a:r>
          </a:p>
        </p:txBody>
      </p:sp>
      <p:sp>
        <p:nvSpPr>
          <p:cNvPr id="20"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21"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A827CF1F-6AC2-47A5-BCD1-BF3D716EB027}" type="datetime1">
              <a:rPr lang="en-US" smtClean="0"/>
              <a:t>4/22/2020</a:t>
            </a:fld>
            <a:endParaRPr lang="en-US"/>
          </a:p>
        </p:txBody>
      </p:sp>
      <p:pic>
        <p:nvPicPr>
          <p:cNvPr id="8" name="Picture 7">
            <a:extLst>
              <a:ext uri="{FF2B5EF4-FFF2-40B4-BE49-F238E27FC236}">
                <a16:creationId xmlns:a16="http://schemas.microsoft.com/office/drawing/2014/main" id="{B09B3A8D-7794-4DA8-88FF-92EFE434D2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360129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Footer">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13"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DB850964-A277-4A08-AA6B-75954FD4E983}" type="datetime1">
              <a:rPr lang="en-US" smtClean="0"/>
              <a:t>4/22/2020</a:t>
            </a:fld>
            <a:endParaRPr lang="en-US"/>
          </a:p>
        </p:txBody>
      </p:sp>
      <p:pic>
        <p:nvPicPr>
          <p:cNvPr id="6" name="Picture 5">
            <a:extLst>
              <a:ext uri="{FF2B5EF4-FFF2-40B4-BE49-F238E27FC236}">
                <a16:creationId xmlns:a16="http://schemas.microsoft.com/office/drawing/2014/main" id="{A5C4DA49-3A68-42CA-8943-0B53BA7CCD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146464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1">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p:cNvSpPr txBox="1"/>
          <p:nvPr/>
        </p:nvSpPr>
        <p:spPr>
          <a:xfrm>
            <a:off x="33556" y="-807771"/>
            <a:ext cx="3547675" cy="6247736"/>
          </a:xfrm>
          <a:prstGeom prst="rect">
            <a:avLst/>
          </a:prstGeom>
          <a:noFill/>
        </p:spPr>
        <p:txBody>
          <a:bodyPr wrap="square" rtlCol="0">
            <a:spAutoFit/>
          </a:bodyPr>
          <a:lstStyle/>
          <a:p>
            <a:r>
              <a:rPr lang="en-US" sz="39999" b="1" i="0">
                <a:solidFill>
                  <a:schemeClr val="tx1">
                    <a:alpha val="50000"/>
                  </a:schemeClr>
                </a:solidFill>
                <a:latin typeface="Helvetica" charset="0"/>
                <a:ea typeface="Helvetica" charset="0"/>
                <a:cs typeface="Helvetica" charset="0"/>
              </a:rPr>
              <a:t>“</a:t>
            </a:r>
          </a:p>
        </p:txBody>
      </p:sp>
      <p:sp>
        <p:nvSpPr>
          <p:cNvPr id="9" name="TextBox 8"/>
          <p:cNvSpPr txBox="1"/>
          <p:nvPr/>
        </p:nvSpPr>
        <p:spPr>
          <a:xfrm>
            <a:off x="8450315" y="3734068"/>
            <a:ext cx="3547675" cy="6247736"/>
          </a:xfrm>
          <a:prstGeom prst="rect">
            <a:avLst/>
          </a:prstGeom>
          <a:noFill/>
        </p:spPr>
        <p:txBody>
          <a:bodyPr wrap="square" rtlCol="0">
            <a:spAutoFit/>
          </a:bodyPr>
          <a:lstStyle/>
          <a:p>
            <a:r>
              <a:rPr lang="en-US" sz="39999" b="1" i="0">
                <a:solidFill>
                  <a:schemeClr val="tx1">
                    <a:alpha val="50000"/>
                  </a:schemeClr>
                </a:solidFill>
                <a:latin typeface="Arial" panose="020B0604020202020204" pitchFamily="34" charset="0"/>
                <a:ea typeface="Helvetica" charset="0"/>
                <a:cs typeface="Arial" panose="020B0604020202020204" pitchFamily="34" charset="0"/>
              </a:rPr>
              <a:t>”</a:t>
            </a:r>
          </a:p>
        </p:txBody>
      </p:sp>
      <p:sp>
        <p:nvSpPr>
          <p:cNvPr id="5" name="Text Placeholder 3"/>
          <p:cNvSpPr>
            <a:spLocks noGrp="1"/>
          </p:cNvSpPr>
          <p:nvPr>
            <p:ph type="body" sz="quarter" idx="12" hasCustomPrompt="1"/>
          </p:nvPr>
        </p:nvSpPr>
        <p:spPr>
          <a:xfrm>
            <a:off x="818606" y="609600"/>
            <a:ext cx="10783631" cy="5610816"/>
          </a:xfrm>
        </p:spPr>
        <p:txBody>
          <a:bodyPr lIns="91440" anchor="ctr" anchorCtr="0"/>
          <a:lstStyle>
            <a:lvl1pPr marL="0" indent="0" algn="ctr">
              <a:buNone/>
              <a:tabLst/>
              <a:defRPr sz="4000" b="0" i="0" cap="none" baseline="0">
                <a:solidFill>
                  <a:schemeClr val="tx1"/>
                </a:solidFill>
                <a:latin typeface="Gotham Bold" panose="02000803030000020004" pitchFamily="2" charset="0"/>
                <a:ea typeface="Gotham Bold" panose="02000803030000020004" pitchFamily="2" charset="0"/>
                <a:cs typeface="Gotham Bold" panose="02000803030000020004" pitchFamily="2" charset="0"/>
              </a:defRPr>
            </a:lvl1pPr>
            <a:lvl2pPr marL="12700" marR="0" indent="0" algn="ctr" defTabSz="914377" rtl="0" eaLnBrk="1" fontAlgn="auto" latinLnBrk="0" hangingPunct="1">
              <a:lnSpc>
                <a:spcPct val="90000"/>
              </a:lnSpc>
              <a:spcBef>
                <a:spcPts val="500"/>
              </a:spcBef>
              <a:spcAft>
                <a:spcPts val="500"/>
              </a:spcAft>
              <a:buClrTx/>
              <a:buSzTx/>
              <a:buFont typeface="Arial" panose="020B0604020202020204" pitchFamily="34" charset="0"/>
              <a:buNone/>
              <a:tabLst/>
              <a:defRPr sz="1600" b="0" i="0" cap="none" spc="0" baseline="0">
                <a:solidFill>
                  <a:schemeClr val="tx1"/>
                </a:solidFill>
                <a:latin typeface="Helvetica LT Std Light" charset="0"/>
                <a:ea typeface="Helvetica LT Std Light" charset="0"/>
                <a:cs typeface="Helvetica LT Std Light" charset="0"/>
              </a:defRPr>
            </a:lvl2pPr>
            <a:lvl3pPr marL="0" indent="0">
              <a:spcBef>
                <a:spcPts val="1000"/>
              </a:spcBef>
              <a:spcAft>
                <a:spcPts val="0"/>
              </a:spcAft>
              <a:buFontTx/>
              <a:buNone/>
              <a:tabLst/>
              <a:defRPr sz="1600" b="0" i="0" cap="none" spc="0" baseline="0">
                <a:solidFill>
                  <a:schemeClr val="tx2">
                    <a:lumMod val="40000"/>
                    <a:lumOff val="60000"/>
                  </a:schemeClr>
                </a:solidFill>
                <a:latin typeface="Helvetica LT Std Light" charset="0"/>
                <a:ea typeface="Helvetica LT Std Light" charset="0"/>
                <a:cs typeface="Helvetica LT Std Light" charset="0"/>
              </a:defRPr>
            </a:lvl3pPr>
            <a:lvl4pPr marL="0" indent="0">
              <a:spcBef>
                <a:spcPts val="500"/>
              </a:spcBef>
              <a:spcAft>
                <a:spcPts val="2000"/>
              </a:spcAft>
              <a:buNone/>
              <a:tabLst/>
              <a:defRPr sz="4400" b="1" i="0" cap="all" spc="0" baseline="0">
                <a:solidFill>
                  <a:schemeClr val="tx2">
                    <a:lumMod val="40000"/>
                    <a:lumOff val="60000"/>
                  </a:schemeClr>
                </a:solidFill>
                <a:latin typeface="Helvetica LT Std Black Condensed" charset="0"/>
                <a:ea typeface="Helvetica LT Std Black Condensed" charset="0"/>
                <a:cs typeface="Helvetica LT Std Black Condensed" charset="0"/>
              </a:defRPr>
            </a:lvl4pPr>
          </a:lstStyle>
          <a:p>
            <a:pPr lvl="0"/>
            <a:r>
              <a:rPr lang="en-US"/>
              <a:t>This is a quote</a:t>
            </a:r>
          </a:p>
        </p:txBody>
      </p:sp>
      <p:sp>
        <p:nvSpPr>
          <p:cNvPr id="8" name="Text Placeholder 7"/>
          <p:cNvSpPr>
            <a:spLocks noGrp="1"/>
          </p:cNvSpPr>
          <p:nvPr>
            <p:ph type="body" sz="quarter" idx="14" hasCustomPrompt="1"/>
          </p:nvPr>
        </p:nvSpPr>
        <p:spPr>
          <a:xfrm>
            <a:off x="456409" y="5760721"/>
            <a:ext cx="7971025" cy="780689"/>
          </a:xfrm>
        </p:spPr>
        <p:txBody>
          <a:bodyPr anchor="b" anchorCtr="0">
            <a:normAutofit/>
          </a:bodyPr>
          <a:lstStyle>
            <a:lvl1pPr marL="0" indent="0">
              <a:buNone/>
              <a:defRPr sz="1600" b="0" i="0">
                <a:solidFill>
                  <a:schemeClr val="tx1"/>
                </a:solidFill>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This is the author</a:t>
            </a:r>
          </a:p>
        </p:txBody>
      </p:sp>
    </p:spTree>
    <p:extLst>
      <p:ext uri="{BB962C8B-B14F-4D97-AF65-F5344CB8AC3E}">
        <p14:creationId xmlns:p14="http://schemas.microsoft.com/office/powerpoint/2010/main" val="32985357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14400" y="665826"/>
            <a:ext cx="10363200" cy="5094894"/>
          </a:xfrm>
          <a:ln w="63500">
            <a:solidFill>
              <a:schemeClr val="tx1"/>
            </a:solidFill>
          </a:ln>
        </p:spPr>
        <p:txBody>
          <a:bodyPr anchor="ctr" anchorCtr="1">
            <a:normAutofit/>
          </a:bodyPr>
          <a:lstStyle>
            <a:lvl1pPr algn="ctr">
              <a:defRPr sz="4000" b="0" i="0">
                <a:latin typeface="Gotham Bold" panose="02000803030000020004" pitchFamily="2" charset="0"/>
                <a:ea typeface="Gotham Bold" panose="02000803030000020004" pitchFamily="2" charset="0"/>
                <a:cs typeface="Gotham Bold" panose="02000803030000020004" pitchFamily="2" charset="0"/>
              </a:defRPr>
            </a:lvl1pPr>
          </a:lstStyle>
          <a:p>
            <a:r>
              <a:rPr lang="en-US"/>
              <a:t>This is a quote.</a:t>
            </a:r>
          </a:p>
        </p:txBody>
      </p:sp>
      <p:sp>
        <p:nvSpPr>
          <p:cNvPr id="3" name="Text Placeholder 7"/>
          <p:cNvSpPr>
            <a:spLocks noGrp="1"/>
          </p:cNvSpPr>
          <p:nvPr>
            <p:ph type="body" sz="quarter" idx="14" hasCustomPrompt="1"/>
          </p:nvPr>
        </p:nvSpPr>
        <p:spPr>
          <a:xfrm>
            <a:off x="783639" y="5760721"/>
            <a:ext cx="7854587" cy="780689"/>
          </a:xfrm>
        </p:spPr>
        <p:txBody>
          <a:bodyPr anchor="b" anchorCtr="0">
            <a:normAutofit/>
          </a:bodyPr>
          <a:lstStyle>
            <a:lvl1pPr marL="0" indent="0">
              <a:buNone/>
              <a:defRPr sz="1600" b="0" i="0">
                <a:solidFill>
                  <a:schemeClr val="tx1"/>
                </a:solidFill>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This is the author</a:t>
            </a:r>
          </a:p>
        </p:txBody>
      </p:sp>
    </p:spTree>
    <p:extLst>
      <p:ext uri="{BB962C8B-B14F-4D97-AF65-F5344CB8AC3E}">
        <p14:creationId xmlns:p14="http://schemas.microsoft.com/office/powerpoint/2010/main" val="23055196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ull Media">
    <p:spTree>
      <p:nvGrpSpPr>
        <p:cNvPr id="1" name=""/>
        <p:cNvGrpSpPr/>
        <p:nvPr/>
      </p:nvGrpSpPr>
      <p:grpSpPr>
        <a:xfrm>
          <a:off x="0" y="0"/>
          <a:ext cx="0" cy="0"/>
          <a:chOff x="0" y="0"/>
          <a:chExt cx="0" cy="0"/>
        </a:xfrm>
      </p:grpSpPr>
      <p:sp>
        <p:nvSpPr>
          <p:cNvPr id="4" name="Content Placeholder 2"/>
          <p:cNvSpPr>
            <a:spLocks noGrp="1"/>
          </p:cNvSpPr>
          <p:nvPr>
            <p:ph sz="quarter" idx="14" hasCustomPrompt="1"/>
          </p:nvPr>
        </p:nvSpPr>
        <p:spPr>
          <a:xfrm>
            <a:off x="0" y="0"/>
            <a:ext cx="12192000" cy="6858000"/>
          </a:xfrm>
        </p:spPr>
        <p:txBody>
          <a:bodyPr anchor="ctr" anchorCtr="0"/>
          <a:lstStyle>
            <a:lvl1pPr marL="0" indent="0" algn="ctr">
              <a:buNone/>
              <a:defRPr b="0" i="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Insert Media</a:t>
            </a:r>
          </a:p>
        </p:txBody>
      </p:sp>
    </p:spTree>
    <p:extLst>
      <p:ext uri="{BB962C8B-B14F-4D97-AF65-F5344CB8AC3E}">
        <p14:creationId xmlns:p14="http://schemas.microsoft.com/office/powerpoint/2010/main" val="2257866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ll Media- Color Border">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4" hasCustomPrompt="1"/>
          </p:nvPr>
        </p:nvSpPr>
        <p:spPr>
          <a:xfrm>
            <a:off x="681320" y="744074"/>
            <a:ext cx="10805800" cy="5360894"/>
          </a:xfrm>
        </p:spPr>
        <p:txBody>
          <a:bodyPr anchor="ctr" anchorCtr="0"/>
          <a:lstStyle>
            <a:lvl1pPr marL="0" indent="0" algn="ctr">
              <a:buNone/>
              <a:defRPr b="0" i="0">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Insert Media</a:t>
            </a:r>
          </a:p>
        </p:txBody>
      </p:sp>
    </p:spTree>
    <p:extLst>
      <p:ext uri="{BB962C8B-B14F-4D97-AF65-F5344CB8AC3E}">
        <p14:creationId xmlns:p14="http://schemas.microsoft.com/office/powerpoint/2010/main" val="238992447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Media- Dark Boarder">
    <p:bg>
      <p:bgPr>
        <a:solidFill>
          <a:schemeClr val="accent6">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4" hasCustomPrompt="1"/>
          </p:nvPr>
        </p:nvSpPr>
        <p:spPr>
          <a:xfrm>
            <a:off x="681320" y="744074"/>
            <a:ext cx="10805800" cy="5360894"/>
          </a:xfrm>
        </p:spPr>
        <p:txBody>
          <a:bodyPr anchor="ctr" anchorCtr="0"/>
          <a:lstStyle>
            <a:lvl1pPr marL="0" indent="0" algn="ctr">
              <a:buNone/>
              <a:defRPr b="0" i="0">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Insert Media</a:t>
            </a:r>
          </a:p>
        </p:txBody>
      </p:sp>
    </p:spTree>
    <p:extLst>
      <p:ext uri="{BB962C8B-B14F-4D97-AF65-F5344CB8AC3E}">
        <p14:creationId xmlns:p14="http://schemas.microsoft.com/office/powerpoint/2010/main" val="11300281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rt Stylin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6457" y="439526"/>
            <a:ext cx="11461596" cy="1175502"/>
          </a:xfrm>
        </p:spPr>
        <p:txBody>
          <a:bodyPr>
            <a:noAutofit/>
          </a:bodyPr>
          <a:lstStyle>
            <a:lvl1pPr marL="0" indent="0">
              <a:buNone/>
              <a:defRPr sz="7000" b="0" i="0" cap="all" baseline="0">
                <a:solidFill>
                  <a:schemeClr val="tx2">
                    <a:lumMod val="20000"/>
                    <a:lumOff val="8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pPr lvl="0"/>
            <a:r>
              <a:rPr lang="en-US"/>
              <a:t>Chart </a:t>
            </a:r>
            <a:r>
              <a:rPr lang="en-US" err="1"/>
              <a:t>syling</a:t>
            </a:r>
            <a:endParaRPr lang="en-US"/>
          </a:p>
        </p:txBody>
      </p:sp>
      <p:sp>
        <p:nvSpPr>
          <p:cNvPr id="2" name="Title 1"/>
          <p:cNvSpPr>
            <a:spLocks noGrp="1"/>
          </p:cNvSpPr>
          <p:nvPr>
            <p:ph type="title" hasCustomPrompt="1"/>
          </p:nvPr>
        </p:nvSpPr>
        <p:spPr>
          <a:xfrm>
            <a:off x="1312453" y="1023671"/>
            <a:ext cx="10515600" cy="879711"/>
          </a:xfrm>
        </p:spPr>
        <p:txBody>
          <a:bodyPr anchor="t" anchorCtr="0">
            <a:normAutofit/>
          </a:bodyPr>
          <a:lstStyle>
            <a:lvl1pPr>
              <a:defRPr sz="3000" b="0" i="0" cap="all" baseline="0">
                <a:solidFill>
                  <a:schemeClr val="accent3"/>
                </a:solidFill>
                <a:latin typeface="Gotham Bold" charset="0"/>
                <a:ea typeface="Gotham Bold" charset="0"/>
                <a:cs typeface="Gotham Bold" charset="0"/>
              </a:defRPr>
            </a:lvl1pPr>
          </a:lstStyle>
          <a:p>
            <a:r>
              <a:rPr lang="en-US"/>
              <a:t>Copy/paste chart from </a:t>
            </a:r>
            <a:br>
              <a:rPr lang="en-US"/>
            </a:br>
            <a:r>
              <a:rPr lang="en-US"/>
              <a:t>master slides</a:t>
            </a:r>
          </a:p>
        </p:txBody>
      </p:sp>
      <p:graphicFrame>
        <p:nvGraphicFramePr>
          <p:cNvPr id="14" name="Content Placeholder 7"/>
          <p:cNvGraphicFramePr>
            <a:graphicFrameLocks/>
          </p:cNvGraphicFramePr>
          <p:nvPr>
            <p:extLst>
              <p:ext uri="{D42A27DB-BD31-4B8C-83A1-F6EECF244321}">
                <p14:modId xmlns:p14="http://schemas.microsoft.com/office/powerpoint/2010/main" val="3711392289"/>
              </p:ext>
            </p:extLst>
          </p:nvPr>
        </p:nvGraphicFramePr>
        <p:xfrm>
          <a:off x="1456729" y="2179704"/>
          <a:ext cx="9348434" cy="2873360"/>
        </p:xfrm>
        <a:graphic>
          <a:graphicData uri="http://schemas.openxmlformats.org/drawingml/2006/table">
            <a:tbl>
              <a:tblPr firstRow="1" bandRow="1">
                <a:tableStyleId>{F2DE63D5-997A-4646-A377-4702673A728D}</a:tableStyleId>
              </a:tblPr>
              <a:tblGrid>
                <a:gridCol w="2008235">
                  <a:extLst>
                    <a:ext uri="{9D8B030D-6E8A-4147-A177-3AD203B41FA5}">
                      <a16:colId xmlns:a16="http://schemas.microsoft.com/office/drawing/2014/main" val="20000"/>
                    </a:ext>
                  </a:extLst>
                </a:gridCol>
                <a:gridCol w="2235361">
                  <a:extLst>
                    <a:ext uri="{9D8B030D-6E8A-4147-A177-3AD203B41FA5}">
                      <a16:colId xmlns:a16="http://schemas.microsoft.com/office/drawing/2014/main" val="20001"/>
                    </a:ext>
                  </a:extLst>
                </a:gridCol>
                <a:gridCol w="1666313">
                  <a:extLst>
                    <a:ext uri="{9D8B030D-6E8A-4147-A177-3AD203B41FA5}">
                      <a16:colId xmlns:a16="http://schemas.microsoft.com/office/drawing/2014/main" val="20002"/>
                    </a:ext>
                  </a:extLst>
                </a:gridCol>
                <a:gridCol w="1104633">
                  <a:extLst>
                    <a:ext uri="{9D8B030D-6E8A-4147-A177-3AD203B41FA5}">
                      <a16:colId xmlns:a16="http://schemas.microsoft.com/office/drawing/2014/main" val="20003"/>
                    </a:ext>
                  </a:extLst>
                </a:gridCol>
                <a:gridCol w="2333892">
                  <a:extLst>
                    <a:ext uri="{9D8B030D-6E8A-4147-A177-3AD203B41FA5}">
                      <a16:colId xmlns:a16="http://schemas.microsoft.com/office/drawing/2014/main" val="20004"/>
                    </a:ext>
                  </a:extLst>
                </a:gridCol>
              </a:tblGrid>
              <a:tr h="486112">
                <a:tc>
                  <a:txBody>
                    <a:bodyPr/>
                    <a:lstStyle/>
                    <a:p>
                      <a:r>
                        <a:rPr lang="en-US" sz="1300" b="0" i="0">
                          <a:latin typeface="+mj-lt"/>
                          <a:ea typeface="Helvetica" charset="0"/>
                          <a:cs typeface="Helvetica" charset="0"/>
                        </a:rPr>
                        <a:t>PART</a:t>
                      </a:r>
                      <a:r>
                        <a:rPr lang="en-US" sz="1300" b="0" i="0" baseline="0">
                          <a:latin typeface="+mj-lt"/>
                          <a:ea typeface="Helvetica" charset="0"/>
                          <a:cs typeface="Helvetica" charset="0"/>
                        </a:rPr>
                        <a:t> CODE</a:t>
                      </a:r>
                      <a:endParaRPr lang="en-US" sz="1300" b="0" i="0">
                        <a:latin typeface="+mj-lt"/>
                        <a:ea typeface="Helvetica" charset="0"/>
                        <a:cs typeface="Helvetica"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chemeClr val="tx2"/>
                    </a:solidFill>
                  </a:tcPr>
                </a:tc>
                <a:tc>
                  <a:txBody>
                    <a:bodyPr/>
                    <a:lstStyle/>
                    <a:p>
                      <a:r>
                        <a:rPr lang="en-US" sz="1300" b="0" i="0">
                          <a:latin typeface="+mj-lt"/>
                          <a:ea typeface="Helvetica" charset="0"/>
                          <a:cs typeface="Helvetica" charset="0"/>
                        </a:rPr>
                        <a:t>DESCRIPTION</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chemeClr val="tx2"/>
                    </a:solidFill>
                  </a:tcPr>
                </a:tc>
                <a:tc>
                  <a:txBody>
                    <a:bodyPr/>
                    <a:lstStyle/>
                    <a:p>
                      <a:r>
                        <a:rPr lang="en-US" sz="1300" b="0" i="0">
                          <a:latin typeface="+mj-lt"/>
                          <a:ea typeface="Helvetica" charset="0"/>
                          <a:cs typeface="Helvetica" charset="0"/>
                        </a:rPr>
                        <a:t>PRICE</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chemeClr val="tx2"/>
                    </a:solidFill>
                  </a:tcPr>
                </a:tc>
                <a:tc>
                  <a:txBody>
                    <a:bodyPr/>
                    <a:lstStyle/>
                    <a:p>
                      <a:r>
                        <a:rPr lang="en-US" sz="1300" b="0" i="0">
                          <a:latin typeface="+mj-lt"/>
                          <a:ea typeface="Helvetica" charset="0"/>
                          <a:cs typeface="Helvetica" charset="0"/>
                        </a:rPr>
                        <a:t>POINTS</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chemeClr val="tx2"/>
                    </a:solidFill>
                  </a:tcPr>
                </a:tc>
                <a:tc>
                  <a:txBody>
                    <a:bodyPr/>
                    <a:lstStyle/>
                    <a:p>
                      <a:r>
                        <a:rPr lang="en-US" sz="1300" b="0" i="0">
                          <a:latin typeface="+mj-lt"/>
                          <a:ea typeface="Helvetica" charset="0"/>
                          <a:cs typeface="Helvetica" charset="0"/>
                        </a:rPr>
                        <a:t>STATUS</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75284">
                <a:tc>
                  <a:txBody>
                    <a:bodyPr/>
                    <a:lstStyle/>
                    <a:p>
                      <a:r>
                        <a:rPr lang="en-US" sz="1300" b="0" i="0">
                          <a:solidFill>
                            <a:schemeClr val="accent5">
                              <a:lumMod val="60000"/>
                              <a:lumOff val="40000"/>
                            </a:schemeClr>
                          </a:solidFill>
                          <a:latin typeface="Helvetica LT Std Light" panose="020B0403020202020204" pitchFamily="34" charset="0"/>
                          <a:ea typeface="Helvetica" charset="0"/>
                          <a:cs typeface="Helvetica" charset="0"/>
                        </a:rPr>
                        <a:t>906600</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r>
                        <a:rPr lang="en-US" sz="1300" b="0" err="1">
                          <a:latin typeface="Helvetica LT Std Light" panose="020B0403020202020204" pitchFamily="34" charset="0"/>
                        </a:rPr>
                        <a:t>VersaFill</a:t>
                      </a:r>
                      <a:r>
                        <a:rPr lang="en-US" sz="1300" b="0" baseline="0">
                          <a:latin typeface="Helvetica LT Std Light" panose="020B0403020202020204" pitchFamily="34" charset="0"/>
                        </a:rPr>
                        <a:t> II (E-Gap)</a:t>
                      </a:r>
                      <a:endParaRPr lang="en-US" sz="1300" b="0">
                        <a:latin typeface="Helvetica LT Std Light" panose="020B0403020202020204" pitchFamily="34"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r>
                        <a:rPr lang="en-US" sz="1300" b="0" i="0">
                          <a:solidFill>
                            <a:schemeClr val="accent5">
                              <a:lumMod val="60000"/>
                              <a:lumOff val="40000"/>
                            </a:schemeClr>
                          </a:solidFill>
                          <a:latin typeface="Helvetica LT Std Light" panose="020B0403020202020204" pitchFamily="34" charset="0"/>
                          <a:ea typeface="Helvetica" charset="0"/>
                          <a:cs typeface="Helvetica" charset="0"/>
                        </a:rPr>
                        <a:t>$227.24/each</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568</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Limited</a:t>
                      </a:r>
                      <a:r>
                        <a:rPr lang="en-US" sz="1300" b="0" i="0" baseline="0">
                          <a:solidFill>
                            <a:schemeClr val="accent5">
                              <a:lumMod val="60000"/>
                              <a:lumOff val="40000"/>
                            </a:schemeClr>
                          </a:solidFill>
                          <a:latin typeface="Helvetica LT Std Light" panose="020B0403020202020204" pitchFamily="34" charset="0"/>
                          <a:ea typeface="Helvetica" charset="0"/>
                          <a:cs typeface="Helvetica" charset="0"/>
                        </a:rPr>
                        <a:t> Availability</a:t>
                      </a:r>
                      <a:endParaRPr lang="en-US" sz="1300" b="0" i="0">
                        <a:solidFill>
                          <a:schemeClr val="accent5">
                            <a:lumMod val="60000"/>
                            <a:lumOff val="40000"/>
                          </a:schemeClr>
                        </a:solidFill>
                        <a:latin typeface="Helvetica LT Std Light" panose="020B0403020202020204" pitchFamily="34" charset="0"/>
                        <a:ea typeface="Helvetica" charset="0"/>
                        <a:cs typeface="Helvetica"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475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906600</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r>
                        <a:rPr lang="en-US" sz="1300" b="0" err="1">
                          <a:latin typeface="Helvetica LT Std Light" panose="020B0403020202020204" pitchFamily="34" charset="0"/>
                        </a:rPr>
                        <a:t>VersaFill</a:t>
                      </a:r>
                      <a:r>
                        <a:rPr lang="en-US" sz="1300" b="0" baseline="0">
                          <a:latin typeface="Helvetica LT Std Light" panose="020B0403020202020204" pitchFamily="34" charset="0"/>
                        </a:rPr>
                        <a:t> II (Air-Gap)</a:t>
                      </a:r>
                      <a:endParaRPr lang="en-US" sz="1300" b="0">
                        <a:latin typeface="Helvetica LT Std Light" panose="020B0403020202020204" pitchFamily="34"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$227.24/each</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568</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Limited</a:t>
                      </a:r>
                      <a:r>
                        <a:rPr lang="en-US" sz="1300" b="0" i="0" baseline="0">
                          <a:solidFill>
                            <a:schemeClr val="accent5">
                              <a:lumMod val="60000"/>
                              <a:lumOff val="40000"/>
                            </a:schemeClr>
                          </a:solidFill>
                          <a:latin typeface="Helvetica LT Std Light" panose="020B0403020202020204" pitchFamily="34" charset="0"/>
                          <a:ea typeface="Helvetica" charset="0"/>
                          <a:cs typeface="Helvetica" charset="0"/>
                        </a:rPr>
                        <a:t> Availability</a:t>
                      </a:r>
                      <a:endParaRPr lang="en-US" sz="1300" b="0" i="0">
                        <a:solidFill>
                          <a:schemeClr val="accent5">
                            <a:lumMod val="60000"/>
                            <a:lumOff val="40000"/>
                          </a:schemeClr>
                        </a:solidFill>
                        <a:latin typeface="Helvetica LT Std Light" panose="020B0403020202020204" pitchFamily="34" charset="0"/>
                        <a:ea typeface="Helvetica" charset="0"/>
                        <a:cs typeface="Helvetica"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475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906600</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r>
                        <a:rPr lang="en-US" sz="1300" b="0" err="1">
                          <a:latin typeface="Helvetica LT Std Light" panose="020B0403020202020204" pitchFamily="34" charset="0"/>
                        </a:rPr>
                        <a:t>VersaFill</a:t>
                      </a:r>
                      <a:r>
                        <a:rPr lang="en-US" sz="1300" b="0" baseline="0">
                          <a:latin typeface="Helvetica LT Std Light" panose="020B0403020202020204" pitchFamily="34" charset="0"/>
                        </a:rPr>
                        <a:t> II (Mass)</a:t>
                      </a:r>
                      <a:endParaRPr lang="en-US" sz="1300" b="0">
                        <a:latin typeface="Helvetica LT Std Light" panose="020B0403020202020204" pitchFamily="34"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$227.24/each</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568</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Limited</a:t>
                      </a:r>
                      <a:r>
                        <a:rPr lang="en-US" sz="1300" b="0" i="0" baseline="0">
                          <a:solidFill>
                            <a:schemeClr val="accent5">
                              <a:lumMod val="60000"/>
                              <a:lumOff val="40000"/>
                            </a:schemeClr>
                          </a:solidFill>
                          <a:latin typeface="Helvetica LT Std Light" panose="020B0403020202020204" pitchFamily="34" charset="0"/>
                          <a:ea typeface="Helvetica" charset="0"/>
                          <a:cs typeface="Helvetica" charset="0"/>
                        </a:rPr>
                        <a:t> Availability</a:t>
                      </a:r>
                      <a:endParaRPr lang="en-US" sz="1300" b="0" i="0">
                        <a:solidFill>
                          <a:schemeClr val="accent5">
                            <a:lumMod val="60000"/>
                            <a:lumOff val="40000"/>
                          </a:schemeClr>
                        </a:solidFill>
                        <a:latin typeface="Helvetica LT Std Light" panose="020B0403020202020204" pitchFamily="34" charset="0"/>
                        <a:ea typeface="Helvetica" charset="0"/>
                        <a:cs typeface="Helvetica"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475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906600</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r>
                        <a:rPr lang="en-US" sz="1300" b="0" err="1">
                          <a:latin typeface="Helvetica LT Std Light" panose="020B0403020202020204" pitchFamily="34" charset="0"/>
                        </a:rPr>
                        <a:t>VersaFill</a:t>
                      </a:r>
                      <a:r>
                        <a:rPr lang="en-US" sz="1300" b="0" baseline="0">
                          <a:latin typeface="Helvetica LT Std Light" panose="020B0403020202020204" pitchFamily="34" charset="0"/>
                        </a:rPr>
                        <a:t> II (E-Gap)</a:t>
                      </a:r>
                      <a:endParaRPr lang="en-US" sz="1300" b="0">
                        <a:latin typeface="Helvetica LT Std Light" panose="020B0403020202020204" pitchFamily="34"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$227.24/each</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568</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Limited</a:t>
                      </a:r>
                      <a:r>
                        <a:rPr lang="en-US" sz="1300" b="0" i="0" baseline="0">
                          <a:solidFill>
                            <a:schemeClr val="accent5">
                              <a:lumMod val="60000"/>
                              <a:lumOff val="40000"/>
                            </a:schemeClr>
                          </a:solidFill>
                          <a:latin typeface="Helvetica LT Std Light" panose="020B0403020202020204" pitchFamily="34" charset="0"/>
                          <a:ea typeface="Helvetica" charset="0"/>
                          <a:cs typeface="Helvetica" charset="0"/>
                        </a:rPr>
                        <a:t> Availability</a:t>
                      </a:r>
                      <a:endParaRPr lang="en-US" sz="1300" b="0" i="0">
                        <a:solidFill>
                          <a:schemeClr val="accent5">
                            <a:lumMod val="60000"/>
                            <a:lumOff val="40000"/>
                          </a:schemeClr>
                        </a:solidFill>
                        <a:latin typeface="Helvetica LT Std Light" panose="020B0403020202020204" pitchFamily="34" charset="0"/>
                        <a:ea typeface="Helvetica" charset="0"/>
                        <a:cs typeface="Helvetica"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4"/>
                  </a:ext>
                </a:extLst>
              </a:tr>
              <a:tr h="486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906600</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r>
                        <a:rPr lang="en-US" sz="1300" b="0" err="1">
                          <a:latin typeface="Helvetica LT Std Light" panose="020B0403020202020204" pitchFamily="34" charset="0"/>
                        </a:rPr>
                        <a:t>VersaFill</a:t>
                      </a:r>
                      <a:r>
                        <a:rPr lang="en-US" sz="1300" b="0" baseline="0">
                          <a:latin typeface="Helvetica LT Std Light" panose="020B0403020202020204" pitchFamily="34" charset="0"/>
                        </a:rPr>
                        <a:t> II (Air Gap)</a:t>
                      </a:r>
                      <a:endParaRPr lang="en-US" sz="1300" b="0">
                        <a:latin typeface="Helvetica LT Std Light" panose="020B0403020202020204" pitchFamily="34"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$227.24/each</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568</a:t>
                      </a: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a:solidFill>
                            <a:schemeClr val="accent5">
                              <a:lumMod val="60000"/>
                              <a:lumOff val="40000"/>
                            </a:schemeClr>
                          </a:solidFill>
                          <a:latin typeface="Helvetica LT Std Light" panose="020B0403020202020204" pitchFamily="34" charset="0"/>
                          <a:ea typeface="Helvetica" charset="0"/>
                          <a:cs typeface="Helvetica" charset="0"/>
                        </a:rPr>
                        <a:t>Limited</a:t>
                      </a:r>
                      <a:r>
                        <a:rPr lang="en-US" sz="1300" b="0" i="0" baseline="0">
                          <a:solidFill>
                            <a:schemeClr val="accent5">
                              <a:lumMod val="60000"/>
                              <a:lumOff val="40000"/>
                            </a:schemeClr>
                          </a:solidFill>
                          <a:latin typeface="Helvetica LT Std Light" panose="020B0403020202020204" pitchFamily="34" charset="0"/>
                          <a:ea typeface="Helvetica" charset="0"/>
                          <a:cs typeface="Helvetica" charset="0"/>
                        </a:rPr>
                        <a:t> Availability</a:t>
                      </a:r>
                      <a:endParaRPr lang="en-US" sz="1300" b="0" i="0">
                        <a:solidFill>
                          <a:schemeClr val="accent5">
                            <a:lumMod val="60000"/>
                            <a:lumOff val="40000"/>
                          </a:schemeClr>
                        </a:solidFill>
                        <a:latin typeface="Helvetica LT Std Light" panose="020B0403020202020204" pitchFamily="34" charset="0"/>
                        <a:ea typeface="Helvetica" charset="0"/>
                        <a:cs typeface="Helvetica" charset="0"/>
                      </a:endParaRPr>
                    </a:p>
                  </a:txBody>
                  <a:tcPr marL="91647" marR="91647" marT="34365" marB="34365" anchor="ctr">
                    <a:lnL w="9525" cap="flat" cmpd="sng" algn="ctr">
                      <a:solidFill>
                        <a:schemeClr val="accent5">
                          <a:lumMod val="60000"/>
                          <a:lumOff val="40000"/>
                        </a:schemeClr>
                      </a:solidFill>
                      <a:prstDash val="solid"/>
                      <a:round/>
                      <a:headEnd type="none" w="med" len="med"/>
                      <a:tailEnd type="none" w="med" len="med"/>
                    </a:lnL>
                    <a:lnR w="9525" cap="flat" cmpd="sng" algn="ctr">
                      <a:solidFill>
                        <a:schemeClr val="accent5">
                          <a:lumMod val="60000"/>
                          <a:lumOff val="40000"/>
                        </a:schemeClr>
                      </a:solidFill>
                      <a:prstDash val="solid"/>
                      <a:round/>
                      <a:headEnd type="none" w="med" len="med"/>
                      <a:tailEnd type="none" w="med" len="med"/>
                    </a:lnR>
                    <a:lnT w="9525" cap="flat" cmpd="sng" algn="ctr">
                      <a:solidFill>
                        <a:schemeClr val="accent5">
                          <a:lumMod val="60000"/>
                          <a:lumOff val="40000"/>
                        </a:schemeClr>
                      </a:solidFill>
                      <a:prstDash val="solid"/>
                      <a:round/>
                      <a:headEnd type="none" w="med" len="med"/>
                      <a:tailEnd type="none" w="med" len="med"/>
                    </a:lnT>
                    <a:lnB w="952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Footer Placeholder 4"/>
          <p:cNvSpPr>
            <a:spLocks noGrp="1"/>
          </p:cNvSpPr>
          <p:nvPr>
            <p:ph type="ftr" sz="quarter" idx="11"/>
          </p:nvPr>
        </p:nvSpPr>
        <p:spPr>
          <a:xfrm>
            <a:off x="2424999" y="6317395"/>
            <a:ext cx="8795511" cy="365125"/>
          </a:xfrm>
          <a:prstGeom prst="rect">
            <a:avLst/>
          </a:prstGeom>
        </p:spPr>
        <p:txBody>
          <a:bodyPr anchor="ctr" anchorCtr="0"/>
          <a:lstStyle>
            <a:lvl1pPr algn="l">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endParaRPr lang="en-US"/>
          </a:p>
        </p:txBody>
      </p:sp>
      <p:sp>
        <p:nvSpPr>
          <p:cNvPr id="11"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12"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629A3842-9C07-4BA3-BFB8-2988FD102EDE}" type="datetime1">
              <a:rPr lang="en-US" smtClean="0"/>
              <a:t>4/22/2020</a:t>
            </a:fld>
            <a:endParaRPr lang="en-US"/>
          </a:p>
        </p:txBody>
      </p:sp>
      <p:pic>
        <p:nvPicPr>
          <p:cNvPr id="16" name="Picture 15">
            <a:extLst>
              <a:ext uri="{FF2B5EF4-FFF2-40B4-BE49-F238E27FC236}">
                <a16:creationId xmlns:a16="http://schemas.microsoft.com/office/drawing/2014/main" id="{103D6AC9-DDBA-45AC-AF5D-E4CBB6704C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3713168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33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External">
    <p:bg>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1737360"/>
            <a:ext cx="12192000" cy="3422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p:cNvSpPr/>
          <p:nvPr/>
        </p:nvSpPr>
        <p:spPr>
          <a:xfrm>
            <a:off x="0" y="1737360"/>
            <a:ext cx="12192000" cy="3422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897228" y="2838673"/>
            <a:ext cx="10363200" cy="885190"/>
          </a:xfrm>
        </p:spPr>
        <p:txBody>
          <a:bodyPr anchor="ctr" anchorCtr="0">
            <a:normAutofit/>
          </a:bodyPr>
          <a:lstStyle>
            <a:lvl1pPr algn="ctr">
              <a:defRPr sz="5000" b="0" i="0" cap="all" baseline="0">
                <a:solidFill>
                  <a:schemeClr val="bg2"/>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r>
              <a:rPr lang="en-US"/>
              <a:t>Headline</a:t>
            </a:r>
          </a:p>
        </p:txBody>
      </p:sp>
      <p:sp>
        <p:nvSpPr>
          <p:cNvPr id="3" name="Subtitle 2"/>
          <p:cNvSpPr>
            <a:spLocks noGrp="1"/>
          </p:cNvSpPr>
          <p:nvPr>
            <p:ph type="subTitle" idx="1" hasCustomPrompt="1"/>
          </p:nvPr>
        </p:nvSpPr>
        <p:spPr>
          <a:xfrm>
            <a:off x="1506828" y="3598418"/>
            <a:ext cx="9144000" cy="521278"/>
          </a:xfrm>
        </p:spPr>
        <p:txBody>
          <a:bodyPr anchor="ctr" anchorCtr="0">
            <a:normAutofit/>
          </a:bodyPr>
          <a:lstStyle>
            <a:lvl1pPr marL="0" indent="0" algn="ctr">
              <a:spcBef>
                <a:spcPts val="1000"/>
              </a:spcBef>
              <a:buNone/>
              <a:defRPr sz="1800" b="0" i="0" cap="none" baseline="0">
                <a:solidFill>
                  <a:schemeClr val="bg2"/>
                </a:solidFill>
                <a:latin typeface="Helvetica LT Std Light" panose="020B0403020202020204" pitchFamily="34" charset="0"/>
                <a:ea typeface="Helvetica LT Std Light" panose="020B0403020202020204" pitchFamily="34" charset="0"/>
                <a:cs typeface="Helvetic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err="1"/>
              <a:t>Subheadline</a:t>
            </a:r>
            <a:endParaRPr lang="en-US"/>
          </a:p>
        </p:txBody>
      </p:sp>
      <p:cxnSp>
        <p:nvCxnSpPr>
          <p:cNvPr id="8" name="Straight Connector 7"/>
          <p:cNvCxnSpPr/>
          <p:nvPr/>
        </p:nvCxnSpPr>
        <p:spPr>
          <a:xfrm>
            <a:off x="1506828" y="4249050"/>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Date Placeholder 3"/>
          <p:cNvSpPr txBox="1">
            <a:spLocks/>
          </p:cNvSpPr>
          <p:nvPr/>
        </p:nvSpPr>
        <p:spPr>
          <a:xfrm>
            <a:off x="1506828" y="444769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8FCB3A-0DC9-274B-A05A-4D1DBAF0DA69}" type="datetime1">
              <a:rPr lang="en-US" sz="1200" b="0" i="0" smtClean="0">
                <a:solidFill>
                  <a:schemeClr val="bg2"/>
                </a:solidFill>
                <a:latin typeface="Helvetica LT Std Light" charset="0"/>
                <a:ea typeface="Helvetica LT Std Light" charset="0"/>
                <a:cs typeface="Helvetica LT Std Light" charset="0"/>
              </a:rPr>
              <a:pPr/>
              <a:t>4/22/2020</a:t>
            </a:fld>
            <a:endParaRPr lang="en-US" sz="1200" b="0" i="0">
              <a:solidFill>
                <a:schemeClr val="bg2"/>
              </a:solidFill>
              <a:latin typeface="Helvetica LT Std Light" charset="0"/>
              <a:ea typeface="Helvetica LT Std Light" charset="0"/>
              <a:cs typeface="Helvetica LT Std Light"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93" y="5661187"/>
            <a:ext cx="1089735" cy="917403"/>
          </a:xfrm>
          <a:prstGeom prst="rect">
            <a:avLst/>
          </a:prstGeom>
        </p:spPr>
      </p:pic>
      <p:cxnSp>
        <p:nvCxnSpPr>
          <p:cNvPr id="14" name="Straight Connector 13"/>
          <p:cNvCxnSpPr/>
          <p:nvPr userDrawn="1"/>
        </p:nvCxnSpPr>
        <p:spPr>
          <a:xfrm>
            <a:off x="1506828" y="4249050"/>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Date Placeholder 3"/>
          <p:cNvSpPr txBox="1">
            <a:spLocks/>
          </p:cNvSpPr>
          <p:nvPr userDrawn="1"/>
        </p:nvSpPr>
        <p:spPr>
          <a:xfrm>
            <a:off x="1506828" y="4447691"/>
            <a:ext cx="9144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8FCB3A-0DC9-274B-A05A-4D1DBAF0DA69}" type="datetime1">
              <a:rPr lang="en-US" sz="1200" b="0" i="0" smtClean="0">
                <a:solidFill>
                  <a:schemeClr val="bg2"/>
                </a:solidFill>
                <a:latin typeface="Helvetica LT Std Light" panose="020B0403020202020204" pitchFamily="34" charset="0"/>
                <a:ea typeface="Helvetica LT Std Light" charset="0"/>
                <a:cs typeface="Helvetica LT Std Light" charset="0"/>
              </a:rPr>
              <a:pPr/>
              <a:t>4/22/2020</a:t>
            </a:fld>
            <a:endParaRPr lang="en-US" sz="1200" b="0" i="0">
              <a:solidFill>
                <a:schemeClr val="bg2"/>
              </a:solidFill>
              <a:latin typeface="Helvetica LT Std Light" panose="020B0403020202020204" pitchFamily="34" charset="0"/>
              <a:ea typeface="Helvetica LT Std Light" charset="0"/>
              <a:cs typeface="Helvetica LT Std Light" charset="0"/>
            </a:endParaRPr>
          </a:p>
        </p:txBody>
      </p:sp>
      <p:sp>
        <p:nvSpPr>
          <p:cNvPr id="6" name="Picture Placeholder 5"/>
          <p:cNvSpPr>
            <a:spLocks noGrp="1"/>
          </p:cNvSpPr>
          <p:nvPr>
            <p:ph type="pic" sz="quarter" idx="10" hasCustomPrompt="1"/>
          </p:nvPr>
        </p:nvSpPr>
        <p:spPr>
          <a:xfrm>
            <a:off x="4125384" y="1736725"/>
            <a:ext cx="3941233" cy="979488"/>
          </a:xfrm>
        </p:spPr>
        <p:txBody>
          <a:bodyPr anchor="ctr" anchorCtr="0"/>
          <a:lstStyle>
            <a:lvl1pPr marL="0" indent="0" algn="ctr">
              <a:buNone/>
              <a:defRPr/>
            </a:lvl1pPr>
          </a:lstStyle>
          <a:p>
            <a:r>
              <a:rPr lang="en-US"/>
              <a:t>Insert Logo</a:t>
            </a:r>
          </a:p>
        </p:txBody>
      </p:sp>
    </p:spTree>
    <p:extLst>
      <p:ext uri="{BB962C8B-B14F-4D97-AF65-F5344CB8AC3E}">
        <p14:creationId xmlns:p14="http://schemas.microsoft.com/office/powerpoint/2010/main" val="26254962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Overview">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2" hasCustomPrompt="1"/>
          </p:nvPr>
        </p:nvSpPr>
        <p:spPr>
          <a:xfrm>
            <a:off x="714102" y="609600"/>
            <a:ext cx="10783631" cy="5610816"/>
          </a:xfrm>
        </p:spPr>
        <p:txBody>
          <a:bodyPr lIns="91440" anchor="ctr" anchorCtr="0"/>
          <a:lstStyle>
            <a:lvl1pPr marL="0" indent="0">
              <a:buNone/>
              <a:tabLst/>
              <a:defRPr sz="2000" b="0" i="0" cap="none" baseline="0">
                <a:solidFill>
                  <a:schemeClr val="bg1"/>
                </a:solidFill>
                <a:latin typeface="Helvetica LT Std Light" charset="0"/>
                <a:ea typeface="Helvetica LT Std Light" charset="0"/>
                <a:cs typeface="Helvetica LT Std Light" charset="0"/>
              </a:defRPr>
            </a:lvl1pPr>
            <a:lvl2pPr marL="0" marR="0" indent="0" algn="l" defTabSz="914377" rtl="0" eaLnBrk="1" fontAlgn="auto" latinLnBrk="0" hangingPunct="1">
              <a:lnSpc>
                <a:spcPct val="90000"/>
              </a:lnSpc>
              <a:spcBef>
                <a:spcPts val="500"/>
              </a:spcBef>
              <a:spcAft>
                <a:spcPts val="2000"/>
              </a:spcAft>
              <a:buClrTx/>
              <a:buSzTx/>
              <a:buFont typeface="Arial" panose="020B0604020202020204" pitchFamily="34" charset="0"/>
              <a:buNone/>
              <a:tabLst/>
              <a:defRPr sz="6500" b="0" i="0" cap="all" spc="0" baseline="0">
                <a:solidFill>
                  <a:schemeClr val="bg1"/>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2pPr>
            <a:lvl3pPr marL="0" indent="0">
              <a:spcBef>
                <a:spcPts val="1000"/>
              </a:spcBef>
              <a:spcAft>
                <a:spcPts val="0"/>
              </a:spcAft>
              <a:buFontTx/>
              <a:buNone/>
              <a:tabLst/>
              <a:defRPr sz="2000" b="0" i="0" cap="none" spc="0" baseline="0">
                <a:solidFill>
                  <a:schemeClr val="tx2">
                    <a:lumMod val="40000"/>
                    <a:lumOff val="60000"/>
                  </a:schemeClr>
                </a:solidFill>
                <a:latin typeface="Helvetica LT Std Light" charset="0"/>
                <a:ea typeface="Helvetica LT Std Light" charset="0"/>
                <a:cs typeface="Helvetica LT Std Light" charset="0"/>
              </a:defRPr>
            </a:lvl3pPr>
            <a:lvl4pPr marL="0" indent="0">
              <a:spcBef>
                <a:spcPts val="500"/>
              </a:spcBef>
              <a:spcAft>
                <a:spcPts val="2000"/>
              </a:spcAft>
              <a:buNone/>
              <a:tabLst/>
              <a:defRPr sz="6500" b="0" i="0" cap="all" spc="0" baseline="0">
                <a:solidFill>
                  <a:schemeClr val="tx2">
                    <a:lumMod val="40000"/>
                    <a:lumOff val="6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4pPr>
          </a:lstStyle>
          <a:p>
            <a:pPr lvl="0"/>
            <a:r>
              <a:rPr lang="en-US"/>
              <a:t>Section 1:</a:t>
            </a:r>
          </a:p>
          <a:p>
            <a:pPr lvl="1"/>
            <a:r>
              <a:rPr lang="en-US"/>
              <a:t>First level </a:t>
            </a:r>
          </a:p>
          <a:p>
            <a:pPr lvl="2"/>
            <a:r>
              <a:rPr lang="en-US"/>
              <a:t>Section 2:</a:t>
            </a:r>
          </a:p>
          <a:p>
            <a:pPr lvl="3"/>
            <a:r>
              <a:rPr lang="en-US"/>
              <a:t>Second level</a:t>
            </a:r>
          </a:p>
        </p:txBody>
      </p:sp>
    </p:spTree>
    <p:extLst>
      <p:ext uri="{BB962C8B-B14F-4D97-AF65-F5344CB8AC3E}">
        <p14:creationId xmlns:p14="http://schemas.microsoft.com/office/powerpoint/2010/main" val="8302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Individual">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704878" y="5512159"/>
            <a:ext cx="10787585" cy="1102428"/>
          </a:xfrm>
        </p:spPr>
        <p:txBody>
          <a:bodyPr anchor="b" anchorCtr="0">
            <a:normAutofit/>
          </a:bodyPr>
          <a:lstStyle>
            <a:lvl1pPr>
              <a:defRPr sz="6500" b="0" i="0" cap="all" spc="0" baseline="0">
                <a:solidFill>
                  <a:schemeClr val="bg1"/>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r>
              <a:rPr lang="en-US"/>
              <a:t>title</a:t>
            </a:r>
          </a:p>
        </p:txBody>
      </p:sp>
      <p:sp>
        <p:nvSpPr>
          <p:cNvPr id="4" name="Text Placeholder 3"/>
          <p:cNvSpPr>
            <a:spLocks noGrp="1"/>
          </p:cNvSpPr>
          <p:nvPr>
            <p:ph type="body" sz="quarter" idx="10" hasCustomPrompt="1"/>
          </p:nvPr>
        </p:nvSpPr>
        <p:spPr>
          <a:xfrm>
            <a:off x="704874" y="5332445"/>
            <a:ext cx="10787589" cy="359427"/>
          </a:xfrm>
        </p:spPr>
        <p:txBody>
          <a:bodyPr/>
          <a:lstStyle>
            <a:lvl1pPr marL="0" indent="0">
              <a:buNone/>
              <a:defRPr b="0" i="0" baseline="0">
                <a:solidFill>
                  <a:schemeClr val="bg1"/>
                </a:solidFill>
                <a:latin typeface="Helvetica LT Std Light" charset="0"/>
                <a:ea typeface="Helvetica LT Std Light" charset="0"/>
                <a:cs typeface="Helvetica LT Std Light" charset="0"/>
              </a:defRPr>
            </a:lvl1pPr>
          </a:lstStyle>
          <a:p>
            <a:pPr lvl="0"/>
            <a:r>
              <a:rPr lang="en-US"/>
              <a:t>Section #:</a:t>
            </a:r>
          </a:p>
        </p:txBody>
      </p:sp>
    </p:spTree>
    <p:extLst>
      <p:ext uri="{BB962C8B-B14F-4D97-AF65-F5344CB8AC3E}">
        <p14:creationId xmlns:p14="http://schemas.microsoft.com/office/powerpoint/2010/main" val="186257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6457" y="426463"/>
            <a:ext cx="11461596" cy="1175502"/>
          </a:xfrm>
        </p:spPr>
        <p:txBody>
          <a:bodyPr>
            <a:normAutofit/>
          </a:bodyPr>
          <a:lstStyle>
            <a:lvl1pPr marL="0" indent="0">
              <a:buNone/>
              <a:defRPr sz="7000" b="0" i="0" cap="all" baseline="0">
                <a:solidFill>
                  <a:schemeClr val="tx2">
                    <a:lumMod val="20000"/>
                    <a:lumOff val="8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pPr lvl="0"/>
            <a:r>
              <a:rPr lang="en-US"/>
              <a:t>Section title</a:t>
            </a:r>
          </a:p>
        </p:txBody>
      </p:sp>
      <p:sp>
        <p:nvSpPr>
          <p:cNvPr id="2" name="Title 1"/>
          <p:cNvSpPr>
            <a:spLocks noGrp="1"/>
          </p:cNvSpPr>
          <p:nvPr>
            <p:ph type="title" hasCustomPrompt="1"/>
          </p:nvPr>
        </p:nvSpPr>
        <p:spPr>
          <a:xfrm>
            <a:off x="1312453" y="1016050"/>
            <a:ext cx="10515600" cy="669195"/>
          </a:xfrm>
        </p:spPr>
        <p:txBody>
          <a:bodyPr anchor="t" anchorCtr="0">
            <a:normAutofit/>
          </a:bodyPr>
          <a:lstStyle>
            <a:lvl1pPr>
              <a:defRPr sz="3000" b="0" i="0" cap="all" baseline="0">
                <a:solidFill>
                  <a:schemeClr val="accent3"/>
                </a:solidFill>
                <a:latin typeface="Gotham Bold" panose="02000803030000020004" pitchFamily="2" charset="0"/>
                <a:ea typeface="Gotham Bold" panose="02000803030000020004" pitchFamily="2" charset="0"/>
                <a:cs typeface="Gotham Bold" panose="02000803030000020004" pitchFamily="2" charset="0"/>
              </a:defRPr>
            </a:lvl1pPr>
          </a:lstStyle>
          <a:p>
            <a:r>
              <a:rPr lang="en-US"/>
              <a:t>Page title</a:t>
            </a:r>
          </a:p>
        </p:txBody>
      </p:sp>
      <p:sp>
        <p:nvSpPr>
          <p:cNvPr id="14"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15"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A1D24465-A0F5-4FE0-8635-D8D22D892643}" type="datetime1">
              <a:rPr lang="en-US" smtClean="0"/>
              <a:t>4/22/2020</a:t>
            </a:fld>
            <a:endParaRPr lang="en-US"/>
          </a:p>
        </p:txBody>
      </p:sp>
      <p:sp>
        <p:nvSpPr>
          <p:cNvPr id="12" name="Content Placeholder 2"/>
          <p:cNvSpPr>
            <a:spLocks noGrp="1"/>
          </p:cNvSpPr>
          <p:nvPr>
            <p:ph idx="1" hasCustomPrompt="1"/>
          </p:nvPr>
        </p:nvSpPr>
        <p:spPr>
          <a:xfrm>
            <a:off x="999067" y="1669084"/>
            <a:ext cx="10428652" cy="4564054"/>
          </a:xfrm>
        </p:spPr>
        <p:txBody>
          <a:bodyPr lIns="0"/>
          <a:lstStyle>
            <a:lvl1pPr marL="342900" indent="-225425">
              <a:spcAft>
                <a:spcPts val="0"/>
              </a:spcAft>
              <a:buClr>
                <a:schemeClr val="accent6"/>
              </a:buClr>
              <a:buFont typeface="Arial" charset="0"/>
              <a:buChar char="•"/>
              <a:tabLst/>
              <a:defRPr sz="2000" b="0" i="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vl2pPr>
              <a:spcAft>
                <a:spcPts val="0"/>
              </a:spcAft>
              <a:defRPr sz="1800" b="0" i="0">
                <a:solidFill>
                  <a:schemeClr val="accent6"/>
                </a:solidFill>
                <a:latin typeface="Helvetica LT Std Light" charset="0"/>
                <a:ea typeface="Helvetica LT Std Light" charset="0"/>
                <a:cs typeface="Helvetica LT Std Light" charset="0"/>
              </a:defRPr>
            </a:lvl2pPr>
            <a:lvl3pPr>
              <a:spcAft>
                <a:spcPts val="0"/>
              </a:spcAft>
              <a:defRPr sz="1600" b="0" i="0" baseline="0">
                <a:solidFill>
                  <a:schemeClr val="accent6"/>
                </a:solidFill>
                <a:latin typeface="Helvetica LT Std Light" charset="0"/>
                <a:ea typeface="Helvetica LT Std Light" charset="0"/>
                <a:cs typeface="Helvetica LT Std Light" charset="0"/>
              </a:defRPr>
            </a:lvl3pPr>
            <a:lvl4pPr>
              <a:spcAft>
                <a:spcPts val="0"/>
              </a:spcAft>
              <a:defRPr sz="1400" b="0" i="0">
                <a:solidFill>
                  <a:schemeClr val="accent6"/>
                </a:solidFill>
                <a:latin typeface="Helvetica LT Std Light" charset="0"/>
                <a:ea typeface="Helvetica LT Std Light" charset="0"/>
                <a:cs typeface="Helvetica LT Std Light" charset="0"/>
              </a:defRPr>
            </a:lvl4pPr>
            <a:lvl5pPr>
              <a:spcAft>
                <a:spcPts val="0"/>
              </a:spcAft>
              <a:defRPr sz="1200" b="0" i="0">
                <a:solidFill>
                  <a:schemeClr val="accent6"/>
                </a:solidFill>
                <a:latin typeface="Helvetica LT Std Light" charset="0"/>
                <a:ea typeface="Helvetica LT Std Light" charset="0"/>
                <a:cs typeface="Helvetica LT Std Light" charset="0"/>
              </a:defRPr>
            </a:lvl5pPr>
          </a:lstStyle>
          <a:p>
            <a:pPr lvl="0"/>
            <a:r>
              <a:rPr lang="en-US"/>
              <a:t>Subheading</a:t>
            </a:r>
          </a:p>
          <a:p>
            <a:pPr lvl="1"/>
            <a:r>
              <a:rPr lang="en-US"/>
              <a:t>Subheading 1</a:t>
            </a:r>
          </a:p>
          <a:p>
            <a:pPr lvl="2"/>
            <a:r>
              <a:rPr lang="en-US"/>
              <a:t>Subheading 2</a:t>
            </a:r>
          </a:p>
          <a:p>
            <a:pPr lvl="3"/>
            <a:r>
              <a:rPr lang="en-US"/>
              <a:t>Subheading 3</a:t>
            </a:r>
          </a:p>
          <a:p>
            <a:pPr lvl="4"/>
            <a:r>
              <a:rPr lang="en-US"/>
              <a:t>Subheading 4</a:t>
            </a:r>
          </a:p>
        </p:txBody>
      </p:sp>
      <p:pic>
        <p:nvPicPr>
          <p:cNvPr id="8" name="Picture 7">
            <a:extLst>
              <a:ext uri="{FF2B5EF4-FFF2-40B4-BE49-F238E27FC236}">
                <a16:creationId xmlns:a16="http://schemas.microsoft.com/office/drawing/2014/main" id="{E47088D0-840A-4FEA-961D-D80B5A1E5E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291975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uble Text">
    <p:spTree>
      <p:nvGrpSpPr>
        <p:cNvPr id="1" name=""/>
        <p:cNvGrpSpPr/>
        <p:nvPr/>
      </p:nvGrpSpPr>
      <p:grpSpPr>
        <a:xfrm>
          <a:off x="0" y="0"/>
          <a:ext cx="0" cy="0"/>
          <a:chOff x="0" y="0"/>
          <a:chExt cx="0" cy="0"/>
        </a:xfrm>
      </p:grpSpPr>
      <p:sp>
        <p:nvSpPr>
          <p:cNvPr id="16" name="Text Placeholder 8"/>
          <p:cNvSpPr>
            <a:spLocks noGrp="1"/>
          </p:cNvSpPr>
          <p:nvPr>
            <p:ph type="body" sz="quarter" idx="13" hasCustomPrompt="1"/>
          </p:nvPr>
        </p:nvSpPr>
        <p:spPr>
          <a:xfrm>
            <a:off x="366457" y="426463"/>
            <a:ext cx="11461596" cy="1175502"/>
          </a:xfrm>
        </p:spPr>
        <p:txBody>
          <a:bodyPr>
            <a:normAutofit/>
          </a:bodyPr>
          <a:lstStyle>
            <a:lvl1pPr marL="0" indent="0">
              <a:buNone/>
              <a:defRPr sz="7000" b="0" i="0" cap="all" baseline="0">
                <a:solidFill>
                  <a:schemeClr val="tx2">
                    <a:lumMod val="20000"/>
                    <a:lumOff val="8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pPr lvl="0"/>
            <a:r>
              <a:rPr lang="en-US"/>
              <a:t>Section title</a:t>
            </a:r>
          </a:p>
        </p:txBody>
      </p:sp>
      <p:sp>
        <p:nvSpPr>
          <p:cNvPr id="17" name="Title 1"/>
          <p:cNvSpPr>
            <a:spLocks noGrp="1"/>
          </p:cNvSpPr>
          <p:nvPr>
            <p:ph type="title" hasCustomPrompt="1"/>
          </p:nvPr>
        </p:nvSpPr>
        <p:spPr>
          <a:xfrm>
            <a:off x="1312453" y="1016050"/>
            <a:ext cx="10515600" cy="669195"/>
          </a:xfrm>
        </p:spPr>
        <p:txBody>
          <a:bodyPr anchor="t" anchorCtr="0">
            <a:normAutofit/>
          </a:bodyPr>
          <a:lstStyle>
            <a:lvl1pPr>
              <a:defRPr sz="3000" b="0" i="0" cap="all" baseline="0">
                <a:solidFill>
                  <a:schemeClr val="accent3"/>
                </a:solidFill>
                <a:latin typeface="Gotham Bold" panose="02000803030000020004" pitchFamily="2" charset="0"/>
                <a:ea typeface="Gotham Bold" panose="02000803030000020004" pitchFamily="2" charset="0"/>
                <a:cs typeface="Gotham Bold" panose="02000803030000020004" pitchFamily="2" charset="0"/>
              </a:defRPr>
            </a:lvl1pPr>
          </a:lstStyle>
          <a:p>
            <a:r>
              <a:rPr lang="en-US"/>
              <a:t>Page title</a:t>
            </a:r>
          </a:p>
        </p:txBody>
      </p:sp>
      <p:sp>
        <p:nvSpPr>
          <p:cNvPr id="22" name="Content Placeholder 2"/>
          <p:cNvSpPr>
            <a:spLocks noGrp="1"/>
          </p:cNvSpPr>
          <p:nvPr>
            <p:ph idx="1" hasCustomPrompt="1"/>
          </p:nvPr>
        </p:nvSpPr>
        <p:spPr>
          <a:xfrm>
            <a:off x="999068" y="1669084"/>
            <a:ext cx="4704793" cy="4564054"/>
          </a:xfrm>
        </p:spPr>
        <p:txBody>
          <a:bodyPr lIns="0"/>
          <a:lstStyle>
            <a:lvl1pPr marL="342900" indent="-225425">
              <a:spcAft>
                <a:spcPts val="0"/>
              </a:spcAft>
              <a:buClr>
                <a:schemeClr val="accent6"/>
              </a:buClr>
              <a:buFont typeface="Arial" charset="0"/>
              <a:buChar char="•"/>
              <a:tabLst/>
              <a:defRPr sz="2000" b="0" i="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vl2pPr>
              <a:spcAft>
                <a:spcPts val="0"/>
              </a:spcAft>
              <a:defRPr sz="1800" b="0" i="0">
                <a:solidFill>
                  <a:schemeClr val="accent6"/>
                </a:solidFill>
                <a:latin typeface="Helvetica LT Std Light" charset="0"/>
                <a:ea typeface="Helvetica LT Std Light" charset="0"/>
                <a:cs typeface="Helvetica LT Std Light" charset="0"/>
              </a:defRPr>
            </a:lvl2pPr>
            <a:lvl3pPr>
              <a:spcAft>
                <a:spcPts val="0"/>
              </a:spcAft>
              <a:defRPr sz="1600" b="0" i="0" baseline="0">
                <a:solidFill>
                  <a:schemeClr val="accent6"/>
                </a:solidFill>
                <a:latin typeface="Helvetica LT Std Light" charset="0"/>
                <a:ea typeface="Helvetica LT Std Light" charset="0"/>
                <a:cs typeface="Helvetica LT Std Light" charset="0"/>
              </a:defRPr>
            </a:lvl3pPr>
            <a:lvl4pPr>
              <a:spcAft>
                <a:spcPts val="0"/>
              </a:spcAft>
              <a:defRPr sz="1400" b="0" i="0">
                <a:solidFill>
                  <a:schemeClr val="accent6"/>
                </a:solidFill>
                <a:latin typeface="Helvetica LT Std Light" charset="0"/>
                <a:ea typeface="Helvetica LT Std Light" charset="0"/>
                <a:cs typeface="Helvetica LT Std Light" charset="0"/>
              </a:defRPr>
            </a:lvl4pPr>
            <a:lvl5pPr>
              <a:spcAft>
                <a:spcPts val="0"/>
              </a:spcAft>
              <a:defRPr sz="1200" b="0" i="0">
                <a:solidFill>
                  <a:schemeClr val="accent6"/>
                </a:solidFill>
                <a:latin typeface="Helvetica LT Std Light" charset="0"/>
                <a:ea typeface="Helvetica LT Std Light" charset="0"/>
                <a:cs typeface="Helvetica LT Std Light" charset="0"/>
              </a:defRPr>
            </a:lvl5pPr>
          </a:lstStyle>
          <a:p>
            <a:pPr lvl="0"/>
            <a:r>
              <a:rPr lang="en-US"/>
              <a:t>Subheading</a:t>
            </a:r>
          </a:p>
          <a:p>
            <a:pPr lvl="1"/>
            <a:r>
              <a:rPr lang="en-US"/>
              <a:t>Subheading 1</a:t>
            </a:r>
          </a:p>
          <a:p>
            <a:pPr lvl="2"/>
            <a:r>
              <a:rPr lang="en-US"/>
              <a:t>Subheading 2</a:t>
            </a:r>
          </a:p>
          <a:p>
            <a:pPr lvl="3"/>
            <a:r>
              <a:rPr lang="en-US"/>
              <a:t>Subheading 3</a:t>
            </a:r>
          </a:p>
          <a:p>
            <a:pPr lvl="4"/>
            <a:r>
              <a:rPr lang="en-US"/>
              <a:t>Subheading 4</a:t>
            </a:r>
          </a:p>
        </p:txBody>
      </p:sp>
      <p:sp>
        <p:nvSpPr>
          <p:cNvPr id="23" name="Content Placeholder 2"/>
          <p:cNvSpPr>
            <a:spLocks noGrp="1"/>
          </p:cNvSpPr>
          <p:nvPr>
            <p:ph idx="15" hasCustomPrompt="1"/>
          </p:nvPr>
        </p:nvSpPr>
        <p:spPr>
          <a:xfrm>
            <a:off x="6056122" y="1672149"/>
            <a:ext cx="4704793" cy="4564054"/>
          </a:xfrm>
        </p:spPr>
        <p:txBody>
          <a:bodyPr lIns="0"/>
          <a:lstStyle>
            <a:lvl1pPr marL="342900" indent="-225425">
              <a:spcAft>
                <a:spcPts val="0"/>
              </a:spcAft>
              <a:buClr>
                <a:schemeClr val="accent6"/>
              </a:buClr>
              <a:buFont typeface="Arial" charset="0"/>
              <a:buChar char="•"/>
              <a:tabLst/>
              <a:defRPr sz="2000" b="0" i="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vl2pPr>
              <a:spcAft>
                <a:spcPts val="0"/>
              </a:spcAft>
              <a:defRPr sz="1800" b="0" i="0">
                <a:solidFill>
                  <a:schemeClr val="accent6"/>
                </a:solidFill>
                <a:latin typeface="Helvetica LT Std Light" charset="0"/>
                <a:ea typeface="Helvetica LT Std Light" charset="0"/>
                <a:cs typeface="Helvetica LT Std Light" charset="0"/>
              </a:defRPr>
            </a:lvl2pPr>
            <a:lvl3pPr>
              <a:spcAft>
                <a:spcPts val="0"/>
              </a:spcAft>
              <a:defRPr sz="1600" b="0" i="0" baseline="0">
                <a:solidFill>
                  <a:schemeClr val="accent6"/>
                </a:solidFill>
                <a:latin typeface="Helvetica LT Std Light" charset="0"/>
                <a:ea typeface="Helvetica LT Std Light" charset="0"/>
                <a:cs typeface="Helvetica LT Std Light" charset="0"/>
              </a:defRPr>
            </a:lvl3pPr>
            <a:lvl4pPr>
              <a:spcAft>
                <a:spcPts val="0"/>
              </a:spcAft>
              <a:defRPr sz="1400" b="0" i="0">
                <a:solidFill>
                  <a:schemeClr val="accent6"/>
                </a:solidFill>
                <a:latin typeface="Helvetica LT Std Light" charset="0"/>
                <a:ea typeface="Helvetica LT Std Light" charset="0"/>
                <a:cs typeface="Helvetica LT Std Light" charset="0"/>
              </a:defRPr>
            </a:lvl4pPr>
            <a:lvl5pPr>
              <a:spcAft>
                <a:spcPts val="0"/>
              </a:spcAft>
              <a:defRPr sz="1200" b="0" i="0">
                <a:solidFill>
                  <a:schemeClr val="accent6"/>
                </a:solidFill>
                <a:latin typeface="Helvetica LT Std Light" charset="0"/>
                <a:ea typeface="Helvetica LT Std Light" charset="0"/>
                <a:cs typeface="Helvetica LT Std Light" charset="0"/>
              </a:defRPr>
            </a:lvl5pPr>
          </a:lstStyle>
          <a:p>
            <a:pPr lvl="0"/>
            <a:r>
              <a:rPr lang="en-US"/>
              <a:t>Subheading</a:t>
            </a:r>
          </a:p>
          <a:p>
            <a:pPr lvl="1"/>
            <a:r>
              <a:rPr lang="en-US"/>
              <a:t>Subheading 1</a:t>
            </a:r>
          </a:p>
          <a:p>
            <a:pPr lvl="2"/>
            <a:r>
              <a:rPr lang="en-US"/>
              <a:t>Subheading 2</a:t>
            </a:r>
          </a:p>
          <a:p>
            <a:pPr lvl="3"/>
            <a:r>
              <a:rPr lang="en-US"/>
              <a:t>Subheading 3</a:t>
            </a:r>
          </a:p>
          <a:p>
            <a:pPr lvl="4"/>
            <a:r>
              <a:rPr lang="en-US"/>
              <a:t>Subheading 4</a:t>
            </a:r>
          </a:p>
        </p:txBody>
      </p:sp>
      <p:sp>
        <p:nvSpPr>
          <p:cNvPr id="25"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26"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6DD2F3AD-8379-4AF9-A484-CBF862739666}" type="datetime1">
              <a:rPr lang="en-US" smtClean="0"/>
              <a:t>4/22/2020</a:t>
            </a:fld>
            <a:endParaRPr lang="en-US"/>
          </a:p>
        </p:txBody>
      </p:sp>
      <p:pic>
        <p:nvPicPr>
          <p:cNvPr id="9" name="Picture 8">
            <a:extLst>
              <a:ext uri="{FF2B5EF4-FFF2-40B4-BE49-F238E27FC236}">
                <a16:creationId xmlns:a16="http://schemas.microsoft.com/office/drawing/2014/main" id="{506C77EF-4AD1-443F-B01A-24E2115DB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49015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nd Media- Left">
    <p:spTree>
      <p:nvGrpSpPr>
        <p:cNvPr id="1" name=""/>
        <p:cNvGrpSpPr/>
        <p:nvPr/>
      </p:nvGrpSpPr>
      <p:grpSpPr>
        <a:xfrm>
          <a:off x="0" y="0"/>
          <a:ext cx="0" cy="0"/>
          <a:chOff x="0" y="0"/>
          <a:chExt cx="0" cy="0"/>
        </a:xfrm>
      </p:grpSpPr>
      <p:sp>
        <p:nvSpPr>
          <p:cNvPr id="16" name="Text Placeholder 8"/>
          <p:cNvSpPr>
            <a:spLocks noGrp="1"/>
          </p:cNvSpPr>
          <p:nvPr>
            <p:ph type="body" sz="quarter" idx="13" hasCustomPrompt="1"/>
          </p:nvPr>
        </p:nvSpPr>
        <p:spPr>
          <a:xfrm>
            <a:off x="366457" y="426463"/>
            <a:ext cx="11461596" cy="1175502"/>
          </a:xfrm>
        </p:spPr>
        <p:txBody>
          <a:bodyPr>
            <a:normAutofit/>
          </a:bodyPr>
          <a:lstStyle>
            <a:lvl1pPr marL="0" indent="0">
              <a:buNone/>
              <a:defRPr sz="7000" b="0" i="0" cap="all" baseline="0">
                <a:solidFill>
                  <a:schemeClr val="tx2">
                    <a:lumMod val="20000"/>
                    <a:lumOff val="8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pPr lvl="0"/>
            <a:r>
              <a:rPr lang="en-US"/>
              <a:t>Section title</a:t>
            </a:r>
          </a:p>
        </p:txBody>
      </p:sp>
      <p:sp>
        <p:nvSpPr>
          <p:cNvPr id="17" name="Title 1"/>
          <p:cNvSpPr>
            <a:spLocks noGrp="1"/>
          </p:cNvSpPr>
          <p:nvPr>
            <p:ph type="title" hasCustomPrompt="1"/>
          </p:nvPr>
        </p:nvSpPr>
        <p:spPr>
          <a:xfrm>
            <a:off x="1312453" y="1016050"/>
            <a:ext cx="10515600" cy="669195"/>
          </a:xfrm>
        </p:spPr>
        <p:txBody>
          <a:bodyPr anchor="t" anchorCtr="0">
            <a:normAutofit/>
          </a:bodyPr>
          <a:lstStyle>
            <a:lvl1pPr>
              <a:defRPr sz="3000" b="0" i="0" cap="all" baseline="0">
                <a:solidFill>
                  <a:schemeClr val="accent3"/>
                </a:solidFill>
                <a:latin typeface="Gotham Bold" panose="02000803030000020004" pitchFamily="2" charset="0"/>
                <a:ea typeface="Gotham Bold" panose="02000803030000020004" pitchFamily="2" charset="0"/>
                <a:cs typeface="Gotham Bold" panose="02000803030000020004" pitchFamily="2" charset="0"/>
              </a:defRPr>
            </a:lvl1pPr>
          </a:lstStyle>
          <a:p>
            <a:r>
              <a:rPr lang="en-US"/>
              <a:t>Page title</a:t>
            </a:r>
          </a:p>
        </p:txBody>
      </p:sp>
      <p:sp>
        <p:nvSpPr>
          <p:cNvPr id="12" name="Content Placeholder 3"/>
          <p:cNvSpPr>
            <a:spLocks noGrp="1"/>
          </p:cNvSpPr>
          <p:nvPr>
            <p:ph sz="half" idx="2" hasCustomPrompt="1"/>
          </p:nvPr>
        </p:nvSpPr>
        <p:spPr>
          <a:xfrm>
            <a:off x="1306987" y="5776417"/>
            <a:ext cx="4397431" cy="465387"/>
          </a:xfrm>
        </p:spPr>
        <p:txBody>
          <a:bodyPr anchor="ctr" anchorCtr="0">
            <a:noAutofit/>
          </a:bodyPr>
          <a:lstStyle>
            <a:lvl1pPr marL="0" marR="0" indent="0" algn="ctr" defTabSz="914377" rtl="0" eaLnBrk="1" fontAlgn="auto" latinLnBrk="0" hangingPunct="1">
              <a:lnSpc>
                <a:spcPct val="90000"/>
              </a:lnSpc>
              <a:spcBef>
                <a:spcPts val="1000"/>
              </a:spcBef>
              <a:spcAft>
                <a:spcPts val="800"/>
              </a:spcAft>
              <a:buClrTx/>
              <a:buSzTx/>
              <a:buFontTx/>
              <a:buNone/>
              <a:tabLst/>
              <a:defRPr sz="1600" b="0" i="0" baseline="0">
                <a:solidFill>
                  <a:schemeClr val="accent6"/>
                </a:solidFill>
                <a:latin typeface="Helvetica LT Std Light" charset="0"/>
                <a:ea typeface="Helvetica LT Std Light" charset="0"/>
                <a:cs typeface="Helvetica LT Std Light" charset="0"/>
              </a:defRPr>
            </a:lvl1pPr>
            <a:lvl2pPr>
              <a:spcAft>
                <a:spcPts val="800"/>
              </a:spcAft>
              <a:defRPr sz="1600" b="0" i="0">
                <a:latin typeface="Helvetica Light" charset="0"/>
                <a:ea typeface="Helvetica Light" charset="0"/>
                <a:cs typeface="Helvetica Light" charset="0"/>
              </a:defRPr>
            </a:lvl2pPr>
            <a:lvl3pPr>
              <a:spcAft>
                <a:spcPts val="800"/>
              </a:spcAft>
              <a:defRPr sz="1600" b="0" i="0">
                <a:latin typeface="Helvetica Light" charset="0"/>
                <a:ea typeface="Helvetica Light" charset="0"/>
                <a:cs typeface="Helvetica Light" charset="0"/>
              </a:defRPr>
            </a:lvl3pPr>
            <a:lvl4pPr>
              <a:spcAft>
                <a:spcPts val="800"/>
              </a:spcAft>
              <a:defRPr sz="1600" b="0" i="0">
                <a:latin typeface="Helvetica Light" charset="0"/>
                <a:ea typeface="Helvetica Light" charset="0"/>
                <a:cs typeface="Helvetica Light" charset="0"/>
              </a:defRPr>
            </a:lvl4pPr>
            <a:lvl5pPr>
              <a:spcAft>
                <a:spcPts val="800"/>
              </a:spcAft>
              <a:defRPr sz="1600" b="0" i="0">
                <a:latin typeface="Helvetica Light" charset="0"/>
                <a:ea typeface="Helvetica Light" charset="0"/>
                <a:cs typeface="Helvetica Light" charset="0"/>
              </a:defRPr>
            </a:lvl5pPr>
          </a:lstStyle>
          <a:p>
            <a:pPr lvl="0"/>
            <a:r>
              <a:rPr lang="en-US"/>
              <a:t>Insert Caption Here</a:t>
            </a:r>
          </a:p>
        </p:txBody>
      </p:sp>
      <p:sp>
        <p:nvSpPr>
          <p:cNvPr id="13" name="Content Placeholder 12"/>
          <p:cNvSpPr>
            <a:spLocks noGrp="1"/>
          </p:cNvSpPr>
          <p:nvPr>
            <p:ph sz="quarter" idx="15" hasCustomPrompt="1"/>
          </p:nvPr>
        </p:nvSpPr>
        <p:spPr>
          <a:xfrm>
            <a:off x="1308100" y="1685244"/>
            <a:ext cx="4396317" cy="4067027"/>
          </a:xfrm>
        </p:spPr>
        <p:txBody>
          <a:bodyPr anchor="ctr" anchorCtr="0"/>
          <a:lstStyle>
            <a:lvl1pPr marL="0" indent="0" algn="ctr">
              <a:buNone/>
              <a:defRPr b="0" i="0" baseline="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Insert Media</a:t>
            </a:r>
          </a:p>
        </p:txBody>
      </p:sp>
      <p:sp>
        <p:nvSpPr>
          <p:cNvPr id="20" name="Content Placeholder 2"/>
          <p:cNvSpPr>
            <a:spLocks noGrp="1"/>
          </p:cNvSpPr>
          <p:nvPr>
            <p:ph idx="16" hasCustomPrompt="1"/>
          </p:nvPr>
        </p:nvSpPr>
        <p:spPr>
          <a:xfrm>
            <a:off x="6056122" y="1685244"/>
            <a:ext cx="5097277" cy="4548871"/>
          </a:xfrm>
        </p:spPr>
        <p:txBody>
          <a:bodyPr lIns="0" anchor="ctr" anchorCtr="0"/>
          <a:lstStyle>
            <a:lvl1pPr marL="342900" indent="-225425">
              <a:spcAft>
                <a:spcPts val="0"/>
              </a:spcAft>
              <a:buClr>
                <a:schemeClr val="accent6"/>
              </a:buClr>
              <a:buFont typeface="Arial" charset="0"/>
              <a:buChar char="•"/>
              <a:tabLst/>
              <a:defRPr sz="2000" b="0" i="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vl2pPr>
              <a:spcAft>
                <a:spcPts val="0"/>
              </a:spcAft>
              <a:defRPr sz="1800" b="0" i="0">
                <a:solidFill>
                  <a:schemeClr val="accent6"/>
                </a:solidFill>
                <a:latin typeface="Helvetica LT Std Light" charset="0"/>
                <a:ea typeface="Helvetica LT Std Light" charset="0"/>
                <a:cs typeface="Helvetica LT Std Light" charset="0"/>
              </a:defRPr>
            </a:lvl2pPr>
            <a:lvl3pPr>
              <a:spcAft>
                <a:spcPts val="0"/>
              </a:spcAft>
              <a:defRPr sz="1600" b="0" i="0" baseline="0">
                <a:solidFill>
                  <a:schemeClr val="accent6"/>
                </a:solidFill>
                <a:latin typeface="Helvetica LT Std Light" charset="0"/>
                <a:ea typeface="Helvetica LT Std Light" charset="0"/>
                <a:cs typeface="Helvetica LT Std Light" charset="0"/>
              </a:defRPr>
            </a:lvl3pPr>
            <a:lvl4pPr>
              <a:spcAft>
                <a:spcPts val="0"/>
              </a:spcAft>
              <a:defRPr sz="1400" b="0" i="0">
                <a:solidFill>
                  <a:schemeClr val="accent6"/>
                </a:solidFill>
                <a:latin typeface="Helvetica LT Std Light" charset="0"/>
                <a:ea typeface="Helvetica LT Std Light" charset="0"/>
                <a:cs typeface="Helvetica LT Std Light" charset="0"/>
              </a:defRPr>
            </a:lvl4pPr>
            <a:lvl5pPr>
              <a:spcAft>
                <a:spcPts val="0"/>
              </a:spcAft>
              <a:defRPr sz="1200" b="0" i="0">
                <a:solidFill>
                  <a:schemeClr val="accent6"/>
                </a:solidFill>
                <a:latin typeface="Helvetica LT Std Light" charset="0"/>
                <a:ea typeface="Helvetica LT Std Light" charset="0"/>
                <a:cs typeface="Helvetica LT Std Light" charset="0"/>
              </a:defRPr>
            </a:lvl5pPr>
          </a:lstStyle>
          <a:p>
            <a:pPr lvl="0"/>
            <a:r>
              <a:rPr lang="en-US"/>
              <a:t>Subheading</a:t>
            </a:r>
          </a:p>
          <a:p>
            <a:pPr lvl="1"/>
            <a:r>
              <a:rPr lang="en-US"/>
              <a:t>Subheading 1</a:t>
            </a:r>
          </a:p>
          <a:p>
            <a:pPr lvl="2"/>
            <a:r>
              <a:rPr lang="en-US"/>
              <a:t>Subheading 2</a:t>
            </a:r>
          </a:p>
          <a:p>
            <a:pPr lvl="3"/>
            <a:r>
              <a:rPr lang="en-US"/>
              <a:t>Subheading 3</a:t>
            </a:r>
          </a:p>
          <a:p>
            <a:pPr lvl="4"/>
            <a:r>
              <a:rPr lang="en-US"/>
              <a:t>Subheading 4</a:t>
            </a:r>
          </a:p>
        </p:txBody>
      </p:sp>
      <p:sp>
        <p:nvSpPr>
          <p:cNvPr id="27"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28"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6AA7F2A7-B88E-4EB5-8B4E-2325D3B6FB38}" type="datetime1">
              <a:rPr lang="en-US" smtClean="0"/>
              <a:t>4/22/2020</a:t>
            </a:fld>
            <a:endParaRPr lang="en-US"/>
          </a:p>
        </p:txBody>
      </p:sp>
      <p:pic>
        <p:nvPicPr>
          <p:cNvPr id="11" name="Picture 10">
            <a:extLst>
              <a:ext uri="{FF2B5EF4-FFF2-40B4-BE49-F238E27FC236}">
                <a16:creationId xmlns:a16="http://schemas.microsoft.com/office/drawing/2014/main" id="{C3102289-7951-4E1C-A294-F940CD9778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142842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Media- Right">
    <p:spTree>
      <p:nvGrpSpPr>
        <p:cNvPr id="1" name=""/>
        <p:cNvGrpSpPr/>
        <p:nvPr/>
      </p:nvGrpSpPr>
      <p:grpSpPr>
        <a:xfrm>
          <a:off x="0" y="0"/>
          <a:ext cx="0" cy="0"/>
          <a:chOff x="0" y="0"/>
          <a:chExt cx="0" cy="0"/>
        </a:xfrm>
      </p:grpSpPr>
      <p:sp>
        <p:nvSpPr>
          <p:cNvPr id="16" name="Text Placeholder 8"/>
          <p:cNvSpPr>
            <a:spLocks noGrp="1"/>
          </p:cNvSpPr>
          <p:nvPr>
            <p:ph type="body" sz="quarter" idx="13" hasCustomPrompt="1"/>
          </p:nvPr>
        </p:nvSpPr>
        <p:spPr>
          <a:xfrm>
            <a:off x="366457" y="426463"/>
            <a:ext cx="11461596" cy="1175502"/>
          </a:xfrm>
        </p:spPr>
        <p:txBody>
          <a:bodyPr>
            <a:noAutofit/>
          </a:bodyPr>
          <a:lstStyle>
            <a:lvl1pPr marL="0" indent="0">
              <a:buNone/>
              <a:defRPr sz="7000" b="0" i="0" cap="all" baseline="0">
                <a:solidFill>
                  <a:schemeClr val="tx2">
                    <a:lumMod val="20000"/>
                    <a:lumOff val="8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pPr lvl="0"/>
            <a:r>
              <a:rPr lang="en-US"/>
              <a:t>Section title</a:t>
            </a:r>
          </a:p>
        </p:txBody>
      </p:sp>
      <p:sp>
        <p:nvSpPr>
          <p:cNvPr id="17" name="Title 1"/>
          <p:cNvSpPr>
            <a:spLocks noGrp="1"/>
          </p:cNvSpPr>
          <p:nvPr>
            <p:ph type="title" hasCustomPrompt="1"/>
          </p:nvPr>
        </p:nvSpPr>
        <p:spPr>
          <a:xfrm>
            <a:off x="1312453" y="1016050"/>
            <a:ext cx="10515600" cy="669195"/>
          </a:xfrm>
        </p:spPr>
        <p:txBody>
          <a:bodyPr anchor="t" anchorCtr="0">
            <a:normAutofit/>
          </a:bodyPr>
          <a:lstStyle>
            <a:lvl1pPr>
              <a:defRPr sz="3000" b="0" i="0" cap="all" baseline="0">
                <a:solidFill>
                  <a:schemeClr val="accent3"/>
                </a:solidFill>
                <a:latin typeface="Gotham Bold" panose="02000803030000020004" pitchFamily="2" charset="0"/>
                <a:ea typeface="Gotham Bold" panose="02000803030000020004" pitchFamily="2" charset="0"/>
                <a:cs typeface="Gotham Bold" panose="02000803030000020004" pitchFamily="2" charset="0"/>
              </a:defRPr>
            </a:lvl1pPr>
          </a:lstStyle>
          <a:p>
            <a:r>
              <a:rPr lang="en-US"/>
              <a:t>Page Title</a:t>
            </a:r>
          </a:p>
        </p:txBody>
      </p:sp>
      <p:sp>
        <p:nvSpPr>
          <p:cNvPr id="13" name="Content Placeholder 3"/>
          <p:cNvSpPr>
            <a:spLocks noGrp="1"/>
          </p:cNvSpPr>
          <p:nvPr>
            <p:ph sz="half" idx="2" hasCustomPrompt="1"/>
          </p:nvPr>
        </p:nvSpPr>
        <p:spPr>
          <a:xfrm>
            <a:off x="6758942" y="5776417"/>
            <a:ext cx="4397431" cy="465387"/>
          </a:xfrm>
        </p:spPr>
        <p:txBody>
          <a:bodyPr anchor="ctr" anchorCtr="0">
            <a:noAutofit/>
          </a:bodyPr>
          <a:lstStyle>
            <a:lvl1pPr marL="0" marR="0" indent="0" algn="ctr" defTabSz="914377" rtl="0" eaLnBrk="1" fontAlgn="auto" latinLnBrk="0" hangingPunct="1">
              <a:lnSpc>
                <a:spcPct val="90000"/>
              </a:lnSpc>
              <a:spcBef>
                <a:spcPts val="1000"/>
              </a:spcBef>
              <a:spcAft>
                <a:spcPts val="800"/>
              </a:spcAft>
              <a:buClrTx/>
              <a:buSzTx/>
              <a:buFontTx/>
              <a:buNone/>
              <a:tabLst/>
              <a:defRPr sz="1600" b="0" i="0" baseline="0">
                <a:solidFill>
                  <a:schemeClr val="accent6"/>
                </a:solidFill>
                <a:latin typeface="Helvetica LT Std Light" charset="0"/>
                <a:ea typeface="Helvetica LT Std Light" charset="0"/>
                <a:cs typeface="Helvetica LT Std Light" charset="0"/>
              </a:defRPr>
            </a:lvl1pPr>
            <a:lvl2pPr>
              <a:spcAft>
                <a:spcPts val="800"/>
              </a:spcAft>
              <a:defRPr sz="1600" b="0" i="0">
                <a:latin typeface="Helvetica Light" charset="0"/>
                <a:ea typeface="Helvetica Light" charset="0"/>
                <a:cs typeface="Helvetica Light" charset="0"/>
              </a:defRPr>
            </a:lvl2pPr>
            <a:lvl3pPr>
              <a:spcAft>
                <a:spcPts val="800"/>
              </a:spcAft>
              <a:defRPr sz="1600" b="0" i="0">
                <a:latin typeface="Helvetica Light" charset="0"/>
                <a:ea typeface="Helvetica Light" charset="0"/>
                <a:cs typeface="Helvetica Light" charset="0"/>
              </a:defRPr>
            </a:lvl3pPr>
            <a:lvl4pPr>
              <a:spcAft>
                <a:spcPts val="800"/>
              </a:spcAft>
              <a:defRPr sz="1600" b="0" i="0">
                <a:latin typeface="Helvetica Light" charset="0"/>
                <a:ea typeface="Helvetica Light" charset="0"/>
                <a:cs typeface="Helvetica Light" charset="0"/>
              </a:defRPr>
            </a:lvl4pPr>
            <a:lvl5pPr>
              <a:spcAft>
                <a:spcPts val="800"/>
              </a:spcAft>
              <a:defRPr sz="1600" b="0" i="0">
                <a:latin typeface="Helvetica Light" charset="0"/>
                <a:ea typeface="Helvetica Light" charset="0"/>
                <a:cs typeface="Helvetica Light" charset="0"/>
              </a:defRPr>
            </a:lvl5pPr>
          </a:lstStyle>
          <a:p>
            <a:pPr lvl="0"/>
            <a:r>
              <a:rPr lang="en-US"/>
              <a:t>Insert Caption Here</a:t>
            </a:r>
          </a:p>
        </p:txBody>
      </p:sp>
      <p:sp>
        <p:nvSpPr>
          <p:cNvPr id="14" name="Content Placeholder 12"/>
          <p:cNvSpPr>
            <a:spLocks noGrp="1"/>
          </p:cNvSpPr>
          <p:nvPr>
            <p:ph sz="quarter" idx="15" hasCustomPrompt="1"/>
          </p:nvPr>
        </p:nvSpPr>
        <p:spPr>
          <a:xfrm>
            <a:off x="6760055" y="1685244"/>
            <a:ext cx="4396317" cy="4067027"/>
          </a:xfrm>
        </p:spPr>
        <p:txBody>
          <a:bodyPr anchor="ctr" anchorCtr="0"/>
          <a:lstStyle>
            <a:lvl1pPr marL="0" indent="0" algn="ctr">
              <a:buNone/>
              <a:defRPr b="0" i="0" baseline="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Insert Media</a:t>
            </a:r>
          </a:p>
        </p:txBody>
      </p:sp>
      <p:sp>
        <p:nvSpPr>
          <p:cNvPr id="15" name="Content Placeholder 2"/>
          <p:cNvSpPr>
            <a:spLocks noGrp="1"/>
          </p:cNvSpPr>
          <p:nvPr>
            <p:ph idx="16" hasCustomPrompt="1"/>
          </p:nvPr>
        </p:nvSpPr>
        <p:spPr>
          <a:xfrm>
            <a:off x="1312454" y="1685244"/>
            <a:ext cx="5097277" cy="4548871"/>
          </a:xfrm>
        </p:spPr>
        <p:txBody>
          <a:bodyPr lIns="0" anchor="ctr" anchorCtr="0"/>
          <a:lstStyle>
            <a:lvl1pPr marL="342900" indent="-225425">
              <a:spcAft>
                <a:spcPts val="0"/>
              </a:spcAft>
              <a:buClr>
                <a:schemeClr val="accent6"/>
              </a:buClr>
              <a:buFont typeface="Arial" charset="0"/>
              <a:buChar char="•"/>
              <a:tabLst/>
              <a:defRPr sz="2000" b="0" i="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vl2pPr>
              <a:spcAft>
                <a:spcPts val="0"/>
              </a:spcAft>
              <a:defRPr sz="1800" b="0" i="0">
                <a:solidFill>
                  <a:schemeClr val="accent6"/>
                </a:solidFill>
                <a:latin typeface="Helvetica LT Std Light" charset="0"/>
                <a:ea typeface="Helvetica LT Std Light" charset="0"/>
                <a:cs typeface="Helvetica LT Std Light" charset="0"/>
              </a:defRPr>
            </a:lvl2pPr>
            <a:lvl3pPr>
              <a:spcAft>
                <a:spcPts val="0"/>
              </a:spcAft>
              <a:defRPr sz="1600" b="0" i="0" baseline="0">
                <a:solidFill>
                  <a:schemeClr val="accent6"/>
                </a:solidFill>
                <a:latin typeface="Helvetica LT Std Light" charset="0"/>
                <a:ea typeface="Helvetica LT Std Light" charset="0"/>
                <a:cs typeface="Helvetica LT Std Light" charset="0"/>
              </a:defRPr>
            </a:lvl3pPr>
            <a:lvl4pPr>
              <a:spcAft>
                <a:spcPts val="0"/>
              </a:spcAft>
              <a:defRPr sz="1400" b="0" i="0">
                <a:solidFill>
                  <a:schemeClr val="accent6"/>
                </a:solidFill>
                <a:latin typeface="Helvetica LT Std Light" charset="0"/>
                <a:ea typeface="Helvetica LT Std Light" charset="0"/>
                <a:cs typeface="Helvetica LT Std Light" charset="0"/>
              </a:defRPr>
            </a:lvl4pPr>
            <a:lvl5pPr>
              <a:spcAft>
                <a:spcPts val="0"/>
              </a:spcAft>
              <a:defRPr sz="1200" b="0" i="0">
                <a:solidFill>
                  <a:schemeClr val="accent6"/>
                </a:solidFill>
                <a:latin typeface="Helvetica LT Std Light" charset="0"/>
                <a:ea typeface="Helvetica LT Std Light" charset="0"/>
                <a:cs typeface="Helvetica LT Std Light" charset="0"/>
              </a:defRPr>
            </a:lvl5pPr>
          </a:lstStyle>
          <a:p>
            <a:pPr lvl="0"/>
            <a:r>
              <a:rPr lang="en-US"/>
              <a:t>Subheading</a:t>
            </a:r>
          </a:p>
          <a:p>
            <a:pPr lvl="1"/>
            <a:r>
              <a:rPr lang="en-US"/>
              <a:t>Subheading 1</a:t>
            </a:r>
          </a:p>
          <a:p>
            <a:pPr lvl="2"/>
            <a:r>
              <a:rPr lang="en-US"/>
              <a:t>Subheading 2</a:t>
            </a:r>
          </a:p>
          <a:p>
            <a:pPr lvl="3"/>
            <a:r>
              <a:rPr lang="en-US"/>
              <a:t>Subheading 3</a:t>
            </a:r>
          </a:p>
          <a:p>
            <a:pPr lvl="4"/>
            <a:r>
              <a:rPr lang="en-US"/>
              <a:t>Subheading 4</a:t>
            </a:r>
          </a:p>
        </p:txBody>
      </p:sp>
      <p:sp>
        <p:nvSpPr>
          <p:cNvPr id="21"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22"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264D2495-62DF-4E07-914C-DCA81E1DB5F9}" type="datetime1">
              <a:rPr lang="en-US" smtClean="0"/>
              <a:t>4/22/2020</a:t>
            </a:fld>
            <a:endParaRPr lang="en-US"/>
          </a:p>
        </p:txBody>
      </p:sp>
      <p:pic>
        <p:nvPicPr>
          <p:cNvPr id="11" name="Picture 10">
            <a:extLst>
              <a:ext uri="{FF2B5EF4-FFF2-40B4-BE49-F238E27FC236}">
                <a16:creationId xmlns:a16="http://schemas.microsoft.com/office/drawing/2014/main" id="{40B6E0BD-0B62-4EF8-AF1D-8DAA8B61D6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333291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edia with Capti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1307113" y="5768729"/>
            <a:ext cx="9492708" cy="465387"/>
          </a:xfrm>
        </p:spPr>
        <p:txBody>
          <a:bodyPr anchor="ctr" anchorCtr="0">
            <a:noAutofit/>
          </a:bodyPr>
          <a:lstStyle>
            <a:lvl1pPr marL="0" marR="0" indent="0" algn="ctr" defTabSz="914377" rtl="0" eaLnBrk="1" fontAlgn="auto" latinLnBrk="0" hangingPunct="1">
              <a:lnSpc>
                <a:spcPct val="90000"/>
              </a:lnSpc>
              <a:spcBef>
                <a:spcPts val="1000"/>
              </a:spcBef>
              <a:spcAft>
                <a:spcPts val="800"/>
              </a:spcAft>
              <a:buClrTx/>
              <a:buSzTx/>
              <a:buFontTx/>
              <a:buNone/>
              <a:tabLst/>
              <a:defRPr sz="1600" b="0" i="0" baseline="0">
                <a:latin typeface="Helvetica LT Std Light" charset="0"/>
                <a:ea typeface="Helvetica LT Std Light" charset="0"/>
                <a:cs typeface="Helvetica LT Std Light" charset="0"/>
              </a:defRPr>
            </a:lvl1pPr>
            <a:lvl2pPr>
              <a:spcAft>
                <a:spcPts val="800"/>
              </a:spcAft>
              <a:defRPr sz="1600" b="0" i="0">
                <a:latin typeface="Helvetica Light" charset="0"/>
                <a:ea typeface="Helvetica Light" charset="0"/>
                <a:cs typeface="Helvetica Light" charset="0"/>
              </a:defRPr>
            </a:lvl2pPr>
            <a:lvl3pPr>
              <a:spcAft>
                <a:spcPts val="800"/>
              </a:spcAft>
              <a:defRPr sz="1600" b="0" i="0">
                <a:latin typeface="Helvetica Light" charset="0"/>
                <a:ea typeface="Helvetica Light" charset="0"/>
                <a:cs typeface="Helvetica Light" charset="0"/>
              </a:defRPr>
            </a:lvl3pPr>
            <a:lvl4pPr>
              <a:spcAft>
                <a:spcPts val="800"/>
              </a:spcAft>
              <a:defRPr sz="1600" b="0" i="0">
                <a:latin typeface="Helvetica Light" charset="0"/>
                <a:ea typeface="Helvetica Light" charset="0"/>
                <a:cs typeface="Helvetica Light" charset="0"/>
              </a:defRPr>
            </a:lvl4pPr>
            <a:lvl5pPr>
              <a:spcAft>
                <a:spcPts val="800"/>
              </a:spcAft>
              <a:defRPr sz="1600" b="0" i="0">
                <a:latin typeface="Helvetica Light" charset="0"/>
                <a:ea typeface="Helvetica Light" charset="0"/>
                <a:cs typeface="Helvetica Light" charset="0"/>
              </a:defRPr>
            </a:lvl5pPr>
          </a:lstStyle>
          <a:p>
            <a:pPr lvl="0"/>
            <a:r>
              <a:rPr lang="en-US"/>
              <a:t>Insert Caption Here</a:t>
            </a:r>
          </a:p>
        </p:txBody>
      </p:sp>
      <p:sp>
        <p:nvSpPr>
          <p:cNvPr id="16" name="Text Placeholder 8"/>
          <p:cNvSpPr>
            <a:spLocks noGrp="1"/>
          </p:cNvSpPr>
          <p:nvPr>
            <p:ph type="body" sz="quarter" idx="13" hasCustomPrompt="1"/>
          </p:nvPr>
        </p:nvSpPr>
        <p:spPr>
          <a:xfrm>
            <a:off x="366457" y="426463"/>
            <a:ext cx="11461596" cy="1175502"/>
          </a:xfrm>
        </p:spPr>
        <p:txBody>
          <a:bodyPr>
            <a:normAutofit/>
          </a:bodyPr>
          <a:lstStyle>
            <a:lvl1pPr marL="0" marR="0" indent="0" algn="l" defTabSz="914377" rtl="0" eaLnBrk="1" fontAlgn="auto" latinLnBrk="0" hangingPunct="1">
              <a:lnSpc>
                <a:spcPct val="90000"/>
              </a:lnSpc>
              <a:spcBef>
                <a:spcPts val="1000"/>
              </a:spcBef>
              <a:spcAft>
                <a:spcPts val="0"/>
              </a:spcAft>
              <a:buClrTx/>
              <a:buSzTx/>
              <a:buFontTx/>
              <a:buNone/>
              <a:tabLst/>
              <a:defRPr sz="7000" b="0" i="0" cap="all" baseline="0">
                <a:solidFill>
                  <a:schemeClr val="tx2">
                    <a:lumMod val="20000"/>
                    <a:lumOff val="80000"/>
                  </a:schemeClr>
                </a:solidFill>
                <a:latin typeface="Helvetica LT Std Cond Blk" panose="020B0806030502050204" pitchFamily="34" charset="0"/>
                <a:ea typeface="Helvetica LT Std Cond Blk" panose="020B0806030502050204" pitchFamily="34" charset="0"/>
                <a:cs typeface="Helvetica LT Std Cond Blk" panose="020B0806030502050204" pitchFamily="34" charset="0"/>
              </a:defRPr>
            </a:lvl1pPr>
          </a:lstStyle>
          <a:p>
            <a:pPr lvl="0"/>
            <a:r>
              <a:rPr lang="en-US"/>
              <a:t>Section title</a:t>
            </a:r>
          </a:p>
        </p:txBody>
      </p:sp>
      <p:sp>
        <p:nvSpPr>
          <p:cNvPr id="17" name="Title 1"/>
          <p:cNvSpPr>
            <a:spLocks noGrp="1"/>
          </p:cNvSpPr>
          <p:nvPr>
            <p:ph type="title" hasCustomPrompt="1"/>
          </p:nvPr>
        </p:nvSpPr>
        <p:spPr>
          <a:xfrm>
            <a:off x="1312453" y="1016050"/>
            <a:ext cx="10515600" cy="669195"/>
          </a:xfrm>
        </p:spPr>
        <p:txBody>
          <a:bodyPr anchor="t" anchorCtr="0">
            <a:normAutofit/>
          </a:bodyPr>
          <a:lstStyle>
            <a:lvl1pPr>
              <a:defRPr sz="3000" b="0" i="0" cap="all" baseline="0">
                <a:solidFill>
                  <a:schemeClr val="accent3"/>
                </a:solidFill>
                <a:latin typeface="Gotham Bold" panose="02000803030000020004" pitchFamily="2" charset="0"/>
                <a:ea typeface="Gotham Bold" panose="02000803030000020004" pitchFamily="2" charset="0"/>
                <a:cs typeface="Gotham Bold" panose="02000803030000020004" pitchFamily="2" charset="0"/>
              </a:defRPr>
            </a:lvl1pPr>
          </a:lstStyle>
          <a:p>
            <a:r>
              <a:rPr lang="en-US"/>
              <a:t>Page Title</a:t>
            </a:r>
          </a:p>
        </p:txBody>
      </p:sp>
      <p:sp>
        <p:nvSpPr>
          <p:cNvPr id="5" name="Content Placeholder 4"/>
          <p:cNvSpPr>
            <a:spLocks noGrp="1"/>
          </p:cNvSpPr>
          <p:nvPr>
            <p:ph sz="quarter" idx="14" hasCustomPrompt="1"/>
          </p:nvPr>
        </p:nvSpPr>
        <p:spPr>
          <a:xfrm>
            <a:off x="1308100" y="1647825"/>
            <a:ext cx="9491133" cy="4120903"/>
          </a:xfrm>
        </p:spPr>
        <p:txBody>
          <a:bodyPr anchor="ctr" anchorCtr="0"/>
          <a:lstStyle>
            <a:lvl1pPr marL="0" indent="0" algn="ctr">
              <a:buNone/>
              <a:defRPr b="0" i="0" baseline="0">
                <a:solidFill>
                  <a:schemeClr val="accent6"/>
                </a:solidFill>
                <a:latin typeface="Gotham Bold" panose="02000803030000020004" pitchFamily="2" charset="0"/>
                <a:ea typeface="Gotham Bold" panose="02000803030000020004" pitchFamily="2" charset="0"/>
                <a:cs typeface="Gotham Bold" panose="02000803030000020004" pitchFamily="2" charset="0"/>
              </a:defRPr>
            </a:lvl1pPr>
          </a:lstStyle>
          <a:p>
            <a:pPr lvl="0"/>
            <a:r>
              <a:rPr lang="en-US"/>
              <a:t>Insert Media</a:t>
            </a:r>
          </a:p>
        </p:txBody>
      </p:sp>
      <p:sp>
        <p:nvSpPr>
          <p:cNvPr id="18" name="Slide Number Placeholder 5"/>
          <p:cNvSpPr>
            <a:spLocks noGrp="1"/>
          </p:cNvSpPr>
          <p:nvPr>
            <p:ph type="sldNum" sz="quarter" idx="12"/>
          </p:nvPr>
        </p:nvSpPr>
        <p:spPr>
          <a:xfrm>
            <a:off x="11220511" y="6316418"/>
            <a:ext cx="548640" cy="365125"/>
          </a:xfrm>
          <a:prstGeom prst="rect">
            <a:avLst/>
          </a:prstGeom>
        </p:spPr>
        <p:txBody>
          <a:bodyPr anchor="ctr" anchorCtr="0"/>
          <a:lstStyle>
            <a:lvl1pPr algn="r">
              <a:defRPr sz="1000" b="0" i="0">
                <a:solidFill>
                  <a:schemeClr val="accent5">
                    <a:lumMod val="50000"/>
                  </a:schemeClr>
                </a:solidFill>
                <a:latin typeface="Helvetica LT Std Light" charset="0"/>
                <a:ea typeface="Helvetica LT Std Light" charset="0"/>
                <a:cs typeface="Helvetica LT Std Light" charset="0"/>
              </a:defRPr>
            </a:lvl1pPr>
          </a:lstStyle>
          <a:p>
            <a:fld id="{00C708A1-6575-8D4A-A5EC-586CFF3AA03F}" type="slidenum">
              <a:rPr lang="en-US" smtClean="0"/>
              <a:pPr/>
              <a:t>‹#›</a:t>
            </a:fld>
            <a:endParaRPr lang="en-US"/>
          </a:p>
        </p:txBody>
      </p:sp>
      <p:sp>
        <p:nvSpPr>
          <p:cNvPr id="19" name="Date Placeholder 3"/>
          <p:cNvSpPr>
            <a:spLocks noGrp="1"/>
          </p:cNvSpPr>
          <p:nvPr>
            <p:ph type="dt" sz="half" idx="10"/>
          </p:nvPr>
        </p:nvSpPr>
        <p:spPr>
          <a:xfrm>
            <a:off x="1322591" y="6316418"/>
            <a:ext cx="1102408" cy="365125"/>
          </a:xfrm>
          <a:prstGeom prst="rect">
            <a:avLst/>
          </a:prstGeom>
        </p:spPr>
        <p:txBody>
          <a:bodyPr anchor="ctr" anchorCtr="0"/>
          <a:lstStyle>
            <a:lvl1pPr>
              <a:defRPr sz="1000" b="0" i="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stStyle>
          <a:p>
            <a:fld id="{E46E5ED2-2EB4-441C-B196-D69987459906}" type="datetime1">
              <a:rPr lang="en-US" smtClean="0"/>
              <a:t>4/22/2020</a:t>
            </a:fld>
            <a:endParaRPr lang="en-US"/>
          </a:p>
        </p:txBody>
      </p:sp>
      <p:pic>
        <p:nvPicPr>
          <p:cNvPr id="10" name="Picture 9">
            <a:extLst>
              <a:ext uri="{FF2B5EF4-FFF2-40B4-BE49-F238E27FC236}">
                <a16:creationId xmlns:a16="http://schemas.microsoft.com/office/drawing/2014/main" id="{55B8FDE4-D34E-4132-A192-F093DB6AF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55" y="6092644"/>
            <a:ext cx="884658" cy="812670"/>
          </a:xfrm>
          <a:prstGeom prst="rect">
            <a:avLst/>
          </a:prstGeom>
        </p:spPr>
      </p:pic>
    </p:spTree>
    <p:extLst>
      <p:ext uri="{BB962C8B-B14F-4D97-AF65-F5344CB8AC3E}">
        <p14:creationId xmlns:p14="http://schemas.microsoft.com/office/powerpoint/2010/main" val="167706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t" anchorCtr="0">
            <a:normAutofit/>
          </a:bodyPr>
          <a:lstStyle/>
          <a:p>
            <a:r>
              <a:rPr lang="en-US"/>
              <a:t>CLICK TO EDIT MASTER TITLE SLIDE</a:t>
            </a:r>
          </a:p>
        </p:txBody>
      </p:sp>
      <p:sp>
        <p:nvSpPr>
          <p:cNvPr id="3" name="Text Placeholder 2"/>
          <p:cNvSpPr>
            <a:spLocks noGrp="1"/>
          </p:cNvSpPr>
          <p:nvPr>
            <p:ph type="body" idx="1"/>
          </p:nvPr>
        </p:nvSpPr>
        <p:spPr>
          <a:xfrm>
            <a:off x="838200" y="1825627"/>
            <a:ext cx="10515600" cy="19957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667070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Lst>
  <p:hf hdr="0" ftr="0"/>
  <p:txStyles>
    <p:titleStyle>
      <a:lvl1pPr algn="l" defTabSz="914377" rtl="0" eaLnBrk="1" latinLnBrk="0" hangingPunct="1">
        <a:lnSpc>
          <a:spcPct val="90000"/>
        </a:lnSpc>
        <a:spcBef>
          <a:spcPct val="0"/>
        </a:spcBef>
        <a:buNone/>
        <a:defRPr sz="4400" kern="1200" baseline="0">
          <a:solidFill>
            <a:schemeClr val="tx2"/>
          </a:solidFill>
          <a:latin typeface="Gotham Bold" charset="0"/>
          <a:ea typeface="Gotham Bold" charset="0"/>
          <a:cs typeface="Gotham Bold" charset="0"/>
        </a:defRPr>
      </a:lvl1pPr>
    </p:titleStyle>
    <p:bodyStyle>
      <a:lvl1pPr marL="342900" indent="-225425" algn="l" defTabSz="914377" rtl="0" eaLnBrk="1" latinLnBrk="0" hangingPunct="1">
        <a:lnSpc>
          <a:spcPct val="90000"/>
        </a:lnSpc>
        <a:spcBef>
          <a:spcPts val="1000"/>
        </a:spcBef>
        <a:spcAft>
          <a:spcPts val="0"/>
        </a:spcAft>
        <a:buFont typeface="Arial" panose="020B0604020202020204" pitchFamily="34" charset="0"/>
        <a:buChar char="•"/>
        <a:defRPr sz="2000" kern="1200">
          <a:solidFill>
            <a:schemeClr val="accent6"/>
          </a:solidFill>
          <a:latin typeface="Gotham Bold" charset="0"/>
          <a:ea typeface="Gotham Bold" charset="0"/>
          <a:cs typeface="Gotham Bold" charset="0"/>
        </a:defRPr>
      </a:lvl1pPr>
      <a:lvl2pPr marL="685783" indent="-228594" algn="l" defTabSz="914377" rtl="0" eaLnBrk="1" latinLnBrk="0" hangingPunct="1">
        <a:lnSpc>
          <a:spcPct val="90000"/>
        </a:lnSpc>
        <a:spcBef>
          <a:spcPts val="500"/>
        </a:spcBef>
        <a:spcAft>
          <a:spcPts val="0"/>
        </a:spcAft>
        <a:buFont typeface="Arial" panose="020B0604020202020204" pitchFamily="34" charset="0"/>
        <a:buChar char="•"/>
        <a:defRPr sz="1800" b="0" i="0" kern="1200">
          <a:solidFill>
            <a:schemeClr val="accent6"/>
          </a:solidFill>
          <a:latin typeface="Helvetica LT Std Light" charset="0"/>
          <a:ea typeface="Helvetica LT Std Light" charset="0"/>
          <a:cs typeface="Helvetica LT Std Light" charset="0"/>
        </a:defRPr>
      </a:lvl2pPr>
      <a:lvl3pPr marL="1142971" indent="-228594" algn="l" defTabSz="914377" rtl="0" eaLnBrk="1" latinLnBrk="0" hangingPunct="1">
        <a:lnSpc>
          <a:spcPct val="90000"/>
        </a:lnSpc>
        <a:spcBef>
          <a:spcPts val="500"/>
        </a:spcBef>
        <a:spcAft>
          <a:spcPts val="0"/>
        </a:spcAft>
        <a:buFont typeface="Arial" panose="020B0604020202020204" pitchFamily="34" charset="0"/>
        <a:buChar char="•"/>
        <a:defRPr sz="1600" b="0" i="0" kern="1200">
          <a:solidFill>
            <a:schemeClr val="accent6"/>
          </a:solidFill>
          <a:latin typeface="Helvetica LT Std Light" charset="0"/>
          <a:ea typeface="Helvetica LT Std Light" charset="0"/>
          <a:cs typeface="Helvetica LT Std Light" charset="0"/>
        </a:defRPr>
      </a:lvl3pPr>
      <a:lvl4pPr marL="1600160" indent="-228594" algn="l" defTabSz="914377" rtl="0" eaLnBrk="1" latinLnBrk="0" hangingPunct="1">
        <a:lnSpc>
          <a:spcPct val="90000"/>
        </a:lnSpc>
        <a:spcBef>
          <a:spcPts val="500"/>
        </a:spcBef>
        <a:spcAft>
          <a:spcPts val="0"/>
        </a:spcAft>
        <a:buFont typeface="Arial" panose="020B0604020202020204" pitchFamily="34" charset="0"/>
        <a:buChar char="•"/>
        <a:defRPr sz="1400" b="0" i="0" kern="1200">
          <a:solidFill>
            <a:schemeClr val="accent6"/>
          </a:solidFill>
          <a:latin typeface="Helvetica LT Std Light" charset="0"/>
          <a:ea typeface="Helvetica LT Std Light" charset="0"/>
          <a:cs typeface="Helvetica LT Std Light" charset="0"/>
        </a:defRPr>
      </a:lvl4pPr>
      <a:lvl5pPr marL="2057349" indent="-228594" algn="l" defTabSz="914377" rtl="0" eaLnBrk="1" latinLnBrk="0" hangingPunct="1">
        <a:lnSpc>
          <a:spcPct val="90000"/>
        </a:lnSpc>
        <a:spcBef>
          <a:spcPts val="500"/>
        </a:spcBef>
        <a:spcAft>
          <a:spcPts val="0"/>
        </a:spcAft>
        <a:buFont typeface="Arial" panose="020B0604020202020204" pitchFamily="34" charset="0"/>
        <a:buChar char="•"/>
        <a:defRPr sz="1200" b="0" i="0" kern="1200">
          <a:solidFill>
            <a:schemeClr val="accent6"/>
          </a:solidFill>
          <a:latin typeface="Helvetica LT Std Light" charset="0"/>
          <a:ea typeface="Helvetica LT Std Light" charset="0"/>
          <a:cs typeface="Helvetica LT Std Light"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package" Target="../embeddings/Microsoft_Word_Document.docx"/></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epa.gov/pesticide-registration/emerging-viral-pathogen-guidance-antimicrobial-pesticides"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cdc.gov/coronavirus/2019-ncov/index.html"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7" Type="http://schemas.openxmlformats.org/officeDocument/2006/relationships/hyperlink" Target="https://www.cdc.gov/coronavirus/2019-ncov/php/pandemic-preparedness-resources.html" TargetMode="External"/><Relationship Id="rId2" Type="http://schemas.openxmlformats.org/officeDocument/2006/relationships/hyperlink" Target="http://www.spartanchemical.com/solutions/covid-19/" TargetMode="External"/><Relationship Id="rId1" Type="http://schemas.openxmlformats.org/officeDocument/2006/relationships/slideLayout" Target="../slideLayouts/slideLayout5.xml"/><Relationship Id="rId6" Type="http://schemas.openxmlformats.org/officeDocument/2006/relationships/hyperlink" Target="https://www.osha.gov/pls/oshaweb/owadisp.show_document?p_id=10051&amp;p_table=STANDARDS" TargetMode="External"/><Relationship Id="rId5" Type="http://schemas.openxmlformats.org/officeDocument/2006/relationships/hyperlink" Target="https://www.cdc.gov/infectioncontrol/pdf/guidelines/environmental-guidelines-P.pdf" TargetMode="External"/><Relationship Id="rId4" Type="http://schemas.openxmlformats.org/officeDocument/2006/relationships/hyperlink" Target="https://www.cdc.gov/coronavirus/2019-ncov/faq.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restaurant.org/Covid19" TargetMode="External"/><Relationship Id="rId2" Type="http://schemas.openxmlformats.org/officeDocument/2006/relationships/hyperlink" Target="https://www.fda.gov/food/food-safety-during-emergencies/food-safety-and-coronavirus-disease-2019-covid-19" TargetMode="External"/><Relationship Id="rId1" Type="http://schemas.openxmlformats.org/officeDocument/2006/relationships/slideLayout" Target="../slideLayouts/slideLayout5.xml"/><Relationship Id="rId6" Type="http://schemas.openxmlformats.org/officeDocument/2006/relationships/hyperlink" Target="https://www.spartanchemical.com/globalassets/solutions/covid-19/infection-control-and-laundry.pdf" TargetMode="External"/><Relationship Id="rId5" Type="http://schemas.openxmlformats.org/officeDocument/2006/relationships/hyperlink" Target="https://www.issa.com/education/cleaning-for-infection-prevention/coronavirus-prevention-and-control-for-the-cleaning-industry" TargetMode="External"/><Relationship Id="rId4" Type="http://schemas.openxmlformats.org/officeDocument/2006/relationships/hyperlink" Target="https://www.cdc.gov/coronavirus/2019-ncov/community/correction-detention/guidance-correctional-detention.html"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youtu.be/0LA4nKTRVG8"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Autofit/>
          </a:bodyPr>
          <a:lstStyle/>
          <a:p>
            <a:r>
              <a:rPr lang="es-US" sz="4000" b="1" dirty="0"/>
              <a:t>Detener la propagación de la infección: </a:t>
            </a:r>
            <a:endParaRPr lang="en-US" sz="4000" dirty="0"/>
          </a:p>
        </p:txBody>
      </p:sp>
      <p:sp>
        <p:nvSpPr>
          <p:cNvPr id="3" name="Subtitle 2"/>
          <p:cNvSpPr>
            <a:spLocks noGrp="1"/>
          </p:cNvSpPr>
          <p:nvPr>
            <p:ph type="subTitle" idx="1"/>
          </p:nvPr>
        </p:nvSpPr>
        <p:spPr>
          <a:xfrm>
            <a:off x="2654121" y="3751717"/>
            <a:ext cx="6858000" cy="521278"/>
          </a:xfrm>
        </p:spPr>
        <p:txBody>
          <a:bodyPr anchor="ctr">
            <a:normAutofit/>
          </a:bodyPr>
          <a:lstStyle/>
          <a:p>
            <a:r>
              <a:rPr lang="es-US" b="1" dirty="0"/>
              <a:t>Limpiando para la Salud Ante una Pandemia Global</a:t>
            </a:r>
            <a:endParaRPr lang="en-US" dirty="0"/>
          </a:p>
        </p:txBody>
      </p:sp>
    </p:spTree>
    <p:extLst>
      <p:ext uri="{BB962C8B-B14F-4D97-AF65-F5344CB8AC3E}">
        <p14:creationId xmlns:p14="http://schemas.microsoft.com/office/powerpoint/2010/main" val="330567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B6C11B-EFEB-45BC-9592-6F266E67AB1C}"/>
              </a:ext>
            </a:extLst>
          </p:cNvPr>
          <p:cNvSpPr>
            <a:spLocks noGrp="1"/>
          </p:cNvSpPr>
          <p:nvPr>
            <p:ph type="body" sz="quarter" idx="13"/>
          </p:nvPr>
        </p:nvSpPr>
        <p:spPr/>
        <p:txBody>
          <a:bodyPr/>
          <a:lstStyle/>
          <a:p>
            <a:r>
              <a:rPr lang="en-US" dirty="0" err="1"/>
              <a:t>prevención</a:t>
            </a:r>
            <a:endParaRPr lang="en-US" dirty="0"/>
          </a:p>
        </p:txBody>
      </p:sp>
      <p:sp>
        <p:nvSpPr>
          <p:cNvPr id="3" name="Title 2">
            <a:extLst>
              <a:ext uri="{FF2B5EF4-FFF2-40B4-BE49-F238E27FC236}">
                <a16:creationId xmlns:a16="http://schemas.microsoft.com/office/drawing/2014/main" id="{7D502245-8393-43CC-AC55-BCD4CA362D7B}"/>
              </a:ext>
            </a:extLst>
          </p:cNvPr>
          <p:cNvSpPr>
            <a:spLocks noGrp="1"/>
          </p:cNvSpPr>
          <p:nvPr>
            <p:ph type="title"/>
          </p:nvPr>
        </p:nvSpPr>
        <p:spPr/>
        <p:txBody>
          <a:bodyPr/>
          <a:lstStyle/>
          <a:p>
            <a:r>
              <a:rPr lang="es-US" b="1" dirty="0"/>
              <a:t>Limpiar y desinfectar</a:t>
            </a:r>
            <a:endParaRPr lang="en-US" dirty="0"/>
          </a:p>
        </p:txBody>
      </p:sp>
      <p:pic>
        <p:nvPicPr>
          <p:cNvPr id="17" name="Content Placeholder 16">
            <a:extLst>
              <a:ext uri="{FF2B5EF4-FFF2-40B4-BE49-F238E27FC236}">
                <a16:creationId xmlns:a16="http://schemas.microsoft.com/office/drawing/2014/main" id="{B12C8340-D151-4943-93B3-FA255064B22E}"/>
              </a:ext>
            </a:extLst>
          </p:cNvPr>
          <p:cNvPicPr>
            <a:picLocks noGrp="1" noChangeAspect="1"/>
          </p:cNvPicPr>
          <p:nvPr>
            <p:ph idx="1"/>
          </p:nvPr>
        </p:nvPicPr>
        <p:blipFill>
          <a:blip r:embed="rId3"/>
          <a:stretch>
            <a:fillRect/>
          </a:stretch>
        </p:blipFill>
        <p:spPr>
          <a:xfrm>
            <a:off x="3945429" y="1813661"/>
            <a:ext cx="3383573" cy="4273666"/>
          </a:xfrm>
          <a:prstGeom prst="rect">
            <a:avLst/>
          </a:prstGeom>
        </p:spPr>
      </p:pic>
      <p:sp>
        <p:nvSpPr>
          <p:cNvPr id="5" name="Slide Number Placeholder 4">
            <a:extLst>
              <a:ext uri="{FF2B5EF4-FFF2-40B4-BE49-F238E27FC236}">
                <a16:creationId xmlns:a16="http://schemas.microsoft.com/office/drawing/2014/main" id="{425CFBE5-F576-446C-B80B-CEB319B56315}"/>
              </a:ext>
            </a:extLst>
          </p:cNvPr>
          <p:cNvSpPr>
            <a:spLocks noGrp="1"/>
          </p:cNvSpPr>
          <p:nvPr>
            <p:ph type="sldNum" sz="quarter" idx="12"/>
          </p:nvPr>
        </p:nvSpPr>
        <p:spPr/>
        <p:txBody>
          <a:bodyPr/>
          <a:lstStyle/>
          <a:p>
            <a:fld id="{00C708A1-6575-8D4A-A5EC-586CFF3AA03F}" type="slidenum">
              <a:rPr lang="en-US" smtClean="0"/>
              <a:pPr/>
              <a:t>10</a:t>
            </a:fld>
            <a:endParaRPr lang="en-US"/>
          </a:p>
        </p:txBody>
      </p:sp>
      <p:sp>
        <p:nvSpPr>
          <p:cNvPr id="6" name="Date Placeholder 5">
            <a:extLst>
              <a:ext uri="{FF2B5EF4-FFF2-40B4-BE49-F238E27FC236}">
                <a16:creationId xmlns:a16="http://schemas.microsoft.com/office/drawing/2014/main" id="{D8DFC423-77DE-4DB1-9014-F39D1315B443}"/>
              </a:ext>
            </a:extLst>
          </p:cNvPr>
          <p:cNvSpPr>
            <a:spLocks noGrp="1"/>
          </p:cNvSpPr>
          <p:nvPr>
            <p:ph type="dt" sz="half" idx="10"/>
          </p:nvPr>
        </p:nvSpPr>
        <p:spPr/>
        <p:txBody>
          <a:bodyPr/>
          <a:lstStyle/>
          <a:p>
            <a:fld id="{6556FEB9-5D33-4BE4-92B0-987520D46FAF}" type="datetime1">
              <a:rPr lang="en-US" smtClean="0"/>
              <a:t>4/22/2020</a:t>
            </a:fld>
            <a:endParaRPr lang="en-US" dirty="0"/>
          </a:p>
        </p:txBody>
      </p:sp>
      <p:sp>
        <p:nvSpPr>
          <p:cNvPr id="7" name="TextBox 6">
            <a:extLst>
              <a:ext uri="{FF2B5EF4-FFF2-40B4-BE49-F238E27FC236}">
                <a16:creationId xmlns:a16="http://schemas.microsoft.com/office/drawing/2014/main" id="{AC957705-E026-4467-AC47-EB505467E58A}"/>
              </a:ext>
            </a:extLst>
          </p:cNvPr>
          <p:cNvSpPr txBox="1"/>
          <p:nvPr/>
        </p:nvSpPr>
        <p:spPr>
          <a:xfrm>
            <a:off x="3831861" y="1787700"/>
            <a:ext cx="4196861" cy="369332"/>
          </a:xfrm>
          <a:prstGeom prst="rect">
            <a:avLst/>
          </a:prstGeom>
          <a:solidFill>
            <a:schemeClr val="bg1"/>
          </a:solidFill>
          <a:ln>
            <a:solidFill>
              <a:schemeClr val="bg1"/>
            </a:solidFill>
          </a:ln>
        </p:spPr>
        <p:txBody>
          <a:bodyPr wrap="square" rtlCol="0">
            <a:spAutoFit/>
          </a:bodyPr>
          <a:lstStyle/>
          <a:p>
            <a:r>
              <a:rPr lang="es-US" b="1" dirty="0">
                <a:solidFill>
                  <a:schemeClr val="tx2"/>
                </a:solidFill>
              </a:rPr>
              <a:t>SUPERFICIES DE ALTO CONTACTO</a:t>
            </a:r>
            <a:endParaRPr lang="en-US" dirty="0">
              <a:solidFill>
                <a:schemeClr val="tx2"/>
              </a:solidFill>
            </a:endParaRPr>
          </a:p>
        </p:txBody>
      </p:sp>
      <p:sp>
        <p:nvSpPr>
          <p:cNvPr id="8" name="TextBox 7">
            <a:extLst>
              <a:ext uri="{FF2B5EF4-FFF2-40B4-BE49-F238E27FC236}">
                <a16:creationId xmlns:a16="http://schemas.microsoft.com/office/drawing/2014/main" id="{727FB898-A90C-41C9-A0AC-EB268B3A0370}"/>
              </a:ext>
            </a:extLst>
          </p:cNvPr>
          <p:cNvSpPr txBox="1"/>
          <p:nvPr/>
        </p:nvSpPr>
        <p:spPr>
          <a:xfrm>
            <a:off x="3831861" y="4485247"/>
            <a:ext cx="3383573" cy="1632558"/>
          </a:xfrm>
          <a:prstGeom prst="rect">
            <a:avLst/>
          </a:prstGeom>
          <a:solidFill>
            <a:schemeClr val="bg1"/>
          </a:solidFill>
          <a:ln>
            <a:solidFill>
              <a:schemeClr val="bg1"/>
            </a:solidFill>
          </a:ln>
        </p:spPr>
        <p:txBody>
          <a:bodyPr wrap="square" rtlCol="0">
            <a:spAutoFit/>
          </a:bodyPr>
          <a:lstStyle/>
          <a:p>
            <a:endParaRPr lang="en-US" dirty="0"/>
          </a:p>
        </p:txBody>
      </p:sp>
      <p:graphicFrame>
        <p:nvGraphicFramePr>
          <p:cNvPr id="12" name="Object 11">
            <a:extLst>
              <a:ext uri="{FF2B5EF4-FFF2-40B4-BE49-F238E27FC236}">
                <a16:creationId xmlns:a16="http://schemas.microsoft.com/office/drawing/2014/main" id="{073F8EEF-DC60-4CA4-9092-9A8707F75735}"/>
              </a:ext>
            </a:extLst>
          </p:cNvPr>
          <p:cNvGraphicFramePr>
            <a:graphicFrameLocks noChangeAspect="1"/>
          </p:cNvGraphicFramePr>
          <p:nvPr>
            <p:extLst>
              <p:ext uri="{D42A27DB-BD31-4B8C-83A1-F6EECF244321}">
                <p14:modId xmlns:p14="http://schemas.microsoft.com/office/powerpoint/2010/main" val="2734491119"/>
              </p:ext>
            </p:extLst>
          </p:nvPr>
        </p:nvGraphicFramePr>
        <p:xfrm>
          <a:off x="3592103" y="4646749"/>
          <a:ext cx="5956300" cy="1587500"/>
        </p:xfrm>
        <a:graphic>
          <a:graphicData uri="http://schemas.openxmlformats.org/presentationml/2006/ole">
            <mc:AlternateContent xmlns:mc="http://schemas.openxmlformats.org/markup-compatibility/2006">
              <mc:Choice xmlns:v="urn:schemas-microsoft-com:vml" Requires="v">
                <p:oleObj spid="_x0000_s3080" name="Document" r:id="rId4" imgW="5956042" imgH="1587569" progId="Word.Document.12">
                  <p:embed/>
                </p:oleObj>
              </mc:Choice>
              <mc:Fallback>
                <p:oleObj name="Document" r:id="rId4" imgW="5956042" imgH="1587569" progId="Word.Document.12">
                  <p:embed/>
                  <p:pic>
                    <p:nvPicPr>
                      <p:cNvPr id="0" name=""/>
                      <p:cNvPicPr/>
                      <p:nvPr/>
                    </p:nvPicPr>
                    <p:blipFill>
                      <a:blip r:embed="rId5"/>
                      <a:stretch>
                        <a:fillRect/>
                      </a:stretch>
                    </p:blipFill>
                    <p:spPr>
                      <a:xfrm>
                        <a:off x="3592103" y="4646749"/>
                        <a:ext cx="5956300" cy="1587500"/>
                      </a:xfrm>
                      <a:prstGeom prst="rect">
                        <a:avLst/>
                      </a:prstGeom>
                    </p:spPr>
                  </p:pic>
                </p:oleObj>
              </mc:Fallback>
            </mc:AlternateContent>
          </a:graphicData>
        </a:graphic>
      </p:graphicFrame>
    </p:spTree>
    <p:extLst>
      <p:ext uri="{BB962C8B-B14F-4D97-AF65-F5344CB8AC3E}">
        <p14:creationId xmlns:p14="http://schemas.microsoft.com/office/powerpoint/2010/main" val="142240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4AD639-A43B-4EC3-A927-327A362D2087}"/>
              </a:ext>
            </a:extLst>
          </p:cNvPr>
          <p:cNvSpPr>
            <a:spLocks noGrp="1"/>
          </p:cNvSpPr>
          <p:nvPr>
            <p:ph type="body" sz="quarter" idx="13"/>
          </p:nvPr>
        </p:nvSpPr>
        <p:spPr/>
        <p:txBody>
          <a:bodyPr/>
          <a:lstStyle/>
          <a:p>
            <a:r>
              <a:rPr lang="en-US" dirty="0" err="1"/>
              <a:t>prevención</a:t>
            </a:r>
            <a:endParaRPr lang="en-US" dirty="0"/>
          </a:p>
        </p:txBody>
      </p:sp>
      <p:sp>
        <p:nvSpPr>
          <p:cNvPr id="3" name="Title 2">
            <a:extLst>
              <a:ext uri="{FF2B5EF4-FFF2-40B4-BE49-F238E27FC236}">
                <a16:creationId xmlns:a16="http://schemas.microsoft.com/office/drawing/2014/main" id="{5FA68E04-2B44-422C-A49D-9B249D2BC246}"/>
              </a:ext>
            </a:extLst>
          </p:cNvPr>
          <p:cNvSpPr>
            <a:spLocks noGrp="1"/>
          </p:cNvSpPr>
          <p:nvPr>
            <p:ph type="title"/>
          </p:nvPr>
        </p:nvSpPr>
        <p:spPr/>
        <p:txBody>
          <a:bodyPr/>
          <a:lstStyle/>
          <a:p>
            <a:r>
              <a:rPr lang="es-US" b="1" dirty="0"/>
              <a:t>Limpiar y desinfectar</a:t>
            </a:r>
            <a:endParaRPr lang="en-US" dirty="0"/>
          </a:p>
        </p:txBody>
      </p:sp>
      <p:sp>
        <p:nvSpPr>
          <p:cNvPr id="9" name="Content Placeholder 8">
            <a:extLst>
              <a:ext uri="{FF2B5EF4-FFF2-40B4-BE49-F238E27FC236}">
                <a16:creationId xmlns:a16="http://schemas.microsoft.com/office/drawing/2014/main" id="{48B52B99-4723-49BA-A838-742F070F2B73}"/>
              </a:ext>
            </a:extLst>
          </p:cNvPr>
          <p:cNvSpPr>
            <a:spLocks noGrp="1"/>
          </p:cNvSpPr>
          <p:nvPr>
            <p:ph idx="1"/>
          </p:nvPr>
        </p:nvSpPr>
        <p:spPr>
          <a:xfrm>
            <a:off x="999068" y="1669084"/>
            <a:ext cx="5667546" cy="4647334"/>
          </a:xfrm>
        </p:spPr>
        <p:txBody>
          <a:bodyPr/>
          <a:lstStyle/>
          <a:p>
            <a:r>
              <a:rPr lang="es-US" b="1" dirty="0"/>
              <a:t>Desinfectante limpiador de un solo paso:</a:t>
            </a:r>
            <a:endParaRPr lang="en-US" dirty="0"/>
          </a:p>
          <a:p>
            <a:pPr lvl="1"/>
            <a:r>
              <a:rPr lang="es-US" dirty="0"/>
              <a:t>La Agencia de Protección Ambiental (EPA) ha verificado que el desinfectante de un solo paso es efectivo contra determinados organismos en presencia de una solución de suero sanguíneo al 5%.  </a:t>
            </a:r>
            <a:endParaRPr lang="en-US" dirty="0"/>
          </a:p>
          <a:p>
            <a:pPr lvl="1"/>
            <a:r>
              <a:rPr lang="es-US" dirty="0"/>
              <a:t>Estos productos generalmente no requieren limpieza previa para desinfectar una superficie dura, siempre y cuando se respete el tiempo de permanencia. </a:t>
            </a:r>
            <a:endParaRPr lang="en-US" dirty="0"/>
          </a:p>
          <a:p>
            <a:pPr lvl="1"/>
            <a:r>
              <a:rPr lang="es-US" dirty="0"/>
              <a:t>Sin embargo, en relación con COVID-19, el CDC recomienda un proceso de limpieza de varios pasos que incluye la limpieza previa antes de la desinfección. </a:t>
            </a:r>
            <a:endParaRPr lang="en-US" dirty="0"/>
          </a:p>
        </p:txBody>
      </p:sp>
      <p:sp>
        <p:nvSpPr>
          <p:cNvPr id="7" name="Slide Number Placeholder 6">
            <a:extLst>
              <a:ext uri="{FF2B5EF4-FFF2-40B4-BE49-F238E27FC236}">
                <a16:creationId xmlns:a16="http://schemas.microsoft.com/office/drawing/2014/main" id="{40E0C9D2-57A9-4029-9721-FE661B75A537}"/>
              </a:ext>
            </a:extLst>
          </p:cNvPr>
          <p:cNvSpPr>
            <a:spLocks noGrp="1"/>
          </p:cNvSpPr>
          <p:nvPr>
            <p:ph type="sldNum" sz="quarter" idx="12"/>
          </p:nvPr>
        </p:nvSpPr>
        <p:spPr/>
        <p:txBody>
          <a:bodyPr/>
          <a:lstStyle/>
          <a:p>
            <a:fld id="{00C708A1-6575-8D4A-A5EC-586CFF3AA03F}" type="slidenum">
              <a:rPr lang="en-US" smtClean="0"/>
              <a:pPr/>
              <a:t>11</a:t>
            </a:fld>
            <a:endParaRPr lang="en-US"/>
          </a:p>
        </p:txBody>
      </p:sp>
      <p:sp>
        <p:nvSpPr>
          <p:cNvPr id="8" name="Date Placeholder 7">
            <a:extLst>
              <a:ext uri="{FF2B5EF4-FFF2-40B4-BE49-F238E27FC236}">
                <a16:creationId xmlns:a16="http://schemas.microsoft.com/office/drawing/2014/main" id="{C82711FB-4984-40D3-96C2-4707D2A10EE2}"/>
              </a:ext>
            </a:extLst>
          </p:cNvPr>
          <p:cNvSpPr>
            <a:spLocks noGrp="1"/>
          </p:cNvSpPr>
          <p:nvPr>
            <p:ph type="dt" sz="half" idx="10"/>
          </p:nvPr>
        </p:nvSpPr>
        <p:spPr/>
        <p:txBody>
          <a:bodyPr/>
          <a:lstStyle/>
          <a:p>
            <a:fld id="{DB696C30-51B3-46CE-8D98-ABB38E58E50A}" type="datetime1">
              <a:rPr lang="en-US" smtClean="0"/>
              <a:t>4/22/2020</a:t>
            </a:fld>
            <a:endParaRPr lang="en-US"/>
          </a:p>
        </p:txBody>
      </p:sp>
      <p:pic>
        <p:nvPicPr>
          <p:cNvPr id="10" name="Content Placeholder 9" descr="A picture containing person, cabinet, indoor, man&#10;&#10;Description automatically generated">
            <a:extLst>
              <a:ext uri="{FF2B5EF4-FFF2-40B4-BE49-F238E27FC236}">
                <a16:creationId xmlns:a16="http://schemas.microsoft.com/office/drawing/2014/main" id="{1317ED68-4B72-4B8C-9B3E-69C3935D54FE}"/>
              </a:ext>
            </a:extLst>
          </p:cNvPr>
          <p:cNvPicPr>
            <a:picLocks noGrp="1" noChangeAspect="1"/>
          </p:cNvPicPr>
          <p:nvPr>
            <p:ph idx="15"/>
          </p:nvPr>
        </p:nvPicPr>
        <p:blipFill>
          <a:blip r:embed="rId2"/>
          <a:stretch>
            <a:fillRect/>
          </a:stretch>
        </p:blipFill>
        <p:spPr>
          <a:xfrm>
            <a:off x="7530759" y="1031999"/>
            <a:ext cx="3348788" cy="5023182"/>
          </a:xfrm>
        </p:spPr>
      </p:pic>
    </p:spTree>
    <p:extLst>
      <p:ext uri="{BB962C8B-B14F-4D97-AF65-F5344CB8AC3E}">
        <p14:creationId xmlns:p14="http://schemas.microsoft.com/office/powerpoint/2010/main" val="225413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7301DE-6542-4F06-8DD3-5DC254DF7623}"/>
              </a:ext>
            </a:extLst>
          </p:cNvPr>
          <p:cNvSpPr>
            <a:spLocks noGrp="1"/>
          </p:cNvSpPr>
          <p:nvPr>
            <p:ph type="body" sz="quarter" idx="13"/>
          </p:nvPr>
        </p:nvSpPr>
        <p:spPr/>
        <p:txBody>
          <a:bodyPr/>
          <a:lstStyle/>
          <a:p>
            <a:r>
              <a:rPr lang="en-US" dirty="0" err="1"/>
              <a:t>prevención</a:t>
            </a:r>
            <a:endParaRPr lang="en-US" dirty="0"/>
          </a:p>
        </p:txBody>
      </p:sp>
      <p:sp>
        <p:nvSpPr>
          <p:cNvPr id="3" name="Title 2">
            <a:extLst>
              <a:ext uri="{FF2B5EF4-FFF2-40B4-BE49-F238E27FC236}">
                <a16:creationId xmlns:a16="http://schemas.microsoft.com/office/drawing/2014/main" id="{8149C89E-041B-4754-B6A3-ECFBFF155CBD}"/>
              </a:ext>
            </a:extLst>
          </p:cNvPr>
          <p:cNvSpPr>
            <a:spLocks noGrp="1"/>
          </p:cNvSpPr>
          <p:nvPr>
            <p:ph type="title"/>
          </p:nvPr>
        </p:nvSpPr>
        <p:spPr/>
        <p:txBody>
          <a:bodyPr/>
          <a:lstStyle/>
          <a:p>
            <a:r>
              <a:rPr lang="es-US" b="1" dirty="0"/>
              <a:t>Limpiar y desinfectar</a:t>
            </a:r>
            <a:endParaRPr lang="en-US" dirty="0"/>
          </a:p>
        </p:txBody>
      </p:sp>
      <p:sp>
        <p:nvSpPr>
          <p:cNvPr id="4" name="Slide Number Placeholder 3">
            <a:extLst>
              <a:ext uri="{FF2B5EF4-FFF2-40B4-BE49-F238E27FC236}">
                <a16:creationId xmlns:a16="http://schemas.microsoft.com/office/drawing/2014/main" id="{D87AA394-2F3C-4528-9A9B-E41CDCF25D5A}"/>
              </a:ext>
            </a:extLst>
          </p:cNvPr>
          <p:cNvSpPr>
            <a:spLocks noGrp="1"/>
          </p:cNvSpPr>
          <p:nvPr>
            <p:ph type="sldNum" sz="quarter" idx="12"/>
          </p:nvPr>
        </p:nvSpPr>
        <p:spPr/>
        <p:txBody>
          <a:bodyPr/>
          <a:lstStyle/>
          <a:p>
            <a:fld id="{00C708A1-6575-8D4A-A5EC-586CFF3AA03F}" type="slidenum">
              <a:rPr lang="en-US" smtClean="0"/>
              <a:pPr/>
              <a:t>12</a:t>
            </a:fld>
            <a:endParaRPr lang="en-US"/>
          </a:p>
        </p:txBody>
      </p:sp>
      <p:sp>
        <p:nvSpPr>
          <p:cNvPr id="5" name="Date Placeholder 4">
            <a:extLst>
              <a:ext uri="{FF2B5EF4-FFF2-40B4-BE49-F238E27FC236}">
                <a16:creationId xmlns:a16="http://schemas.microsoft.com/office/drawing/2014/main" id="{D13908A0-4B3A-41E7-87C2-496707DCDA34}"/>
              </a:ext>
            </a:extLst>
          </p:cNvPr>
          <p:cNvSpPr>
            <a:spLocks noGrp="1"/>
          </p:cNvSpPr>
          <p:nvPr>
            <p:ph type="dt" sz="half" idx="10"/>
          </p:nvPr>
        </p:nvSpPr>
        <p:spPr/>
        <p:txBody>
          <a:bodyPr/>
          <a:lstStyle/>
          <a:p>
            <a:fld id="{5BAB2A34-8B3A-4358-96A4-F9D04D54EDD4}" type="datetime1">
              <a:rPr lang="en-US" smtClean="0"/>
              <a:t>4/22/2020</a:t>
            </a:fld>
            <a:endParaRPr lang="en-US"/>
          </a:p>
        </p:txBody>
      </p:sp>
      <p:sp>
        <p:nvSpPr>
          <p:cNvPr id="6" name="Content Placeholder 5">
            <a:extLst>
              <a:ext uri="{FF2B5EF4-FFF2-40B4-BE49-F238E27FC236}">
                <a16:creationId xmlns:a16="http://schemas.microsoft.com/office/drawing/2014/main" id="{95B70CAA-5891-47DD-8638-3DC42E97D0DE}"/>
              </a:ext>
            </a:extLst>
          </p:cNvPr>
          <p:cNvSpPr>
            <a:spLocks noGrp="1"/>
          </p:cNvSpPr>
          <p:nvPr>
            <p:ph idx="1"/>
          </p:nvPr>
        </p:nvSpPr>
        <p:spPr/>
        <p:txBody>
          <a:bodyPr/>
          <a:lstStyle/>
          <a:p>
            <a:r>
              <a:rPr lang="es-US" b="1" dirty="0"/>
              <a:t>¿Qué Desinfectantes </a:t>
            </a:r>
            <a:r>
              <a:rPr lang="es-US" b="1" dirty="0" err="1"/>
              <a:t>Spartan</a:t>
            </a:r>
            <a:r>
              <a:rPr lang="es-US" b="1" dirty="0"/>
              <a:t> matan este Coronavirus?</a:t>
            </a:r>
            <a:endParaRPr lang="en-US" dirty="0"/>
          </a:p>
          <a:p>
            <a:pPr lvl="1"/>
            <a:r>
              <a:rPr lang="es-US" dirty="0"/>
              <a:t>La EPA no ha establecido ningún protocolo de eficacia para los desinfectantes de superficies porque el SARS-CoV-2 es muy nuevo.</a:t>
            </a:r>
            <a:endParaRPr lang="en-US" dirty="0"/>
          </a:p>
          <a:p>
            <a:pPr lvl="1"/>
            <a:r>
              <a:rPr lang="es-US" dirty="0"/>
              <a:t>Dicho esto, es un síndrome basado en el Coronavirus que es un virus envuelto y se considera fácil de inactivar en superficies no porosas. La comunidad científica cree, basándose en su conocimiento de la estructura de los Coronavirus, que cuando se establezca un protocolo EPA los resultados mostrarán que si su desinfectante de superficie es efectivo para otros Coronavirus, como el Coronavirus Humano, será efectivo contra el SARS-CoV-2. </a:t>
            </a:r>
            <a:endParaRPr lang="en-US" dirty="0"/>
          </a:p>
        </p:txBody>
      </p:sp>
    </p:spTree>
    <p:extLst>
      <p:ext uri="{BB962C8B-B14F-4D97-AF65-F5344CB8AC3E}">
        <p14:creationId xmlns:p14="http://schemas.microsoft.com/office/powerpoint/2010/main" val="45602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048E0A-5F94-4F62-8D4F-5AED24495A40}"/>
              </a:ext>
            </a:extLst>
          </p:cNvPr>
          <p:cNvSpPr>
            <a:spLocks noGrp="1"/>
          </p:cNvSpPr>
          <p:nvPr>
            <p:ph type="body" sz="quarter" idx="13"/>
          </p:nvPr>
        </p:nvSpPr>
        <p:spPr/>
        <p:txBody>
          <a:bodyPr/>
          <a:lstStyle/>
          <a:p>
            <a:r>
              <a:rPr lang="en-US" dirty="0" err="1"/>
              <a:t>prevención</a:t>
            </a:r>
            <a:endParaRPr lang="en-US" dirty="0"/>
          </a:p>
        </p:txBody>
      </p:sp>
      <p:sp>
        <p:nvSpPr>
          <p:cNvPr id="3" name="Title 2">
            <a:extLst>
              <a:ext uri="{FF2B5EF4-FFF2-40B4-BE49-F238E27FC236}">
                <a16:creationId xmlns:a16="http://schemas.microsoft.com/office/drawing/2014/main" id="{E64F4AD9-79B6-4ED5-A699-B12A58CDDF08}"/>
              </a:ext>
            </a:extLst>
          </p:cNvPr>
          <p:cNvSpPr>
            <a:spLocks noGrp="1"/>
          </p:cNvSpPr>
          <p:nvPr>
            <p:ph type="title"/>
          </p:nvPr>
        </p:nvSpPr>
        <p:spPr/>
        <p:txBody>
          <a:bodyPr/>
          <a:lstStyle/>
          <a:p>
            <a:r>
              <a:rPr lang="es-US" b="1" dirty="0"/>
              <a:t>Limpiar y desinfectar</a:t>
            </a:r>
            <a:endParaRPr lang="en-US" dirty="0"/>
          </a:p>
        </p:txBody>
      </p:sp>
      <p:sp>
        <p:nvSpPr>
          <p:cNvPr id="5" name="Slide Number Placeholder 4">
            <a:extLst>
              <a:ext uri="{FF2B5EF4-FFF2-40B4-BE49-F238E27FC236}">
                <a16:creationId xmlns:a16="http://schemas.microsoft.com/office/drawing/2014/main" id="{A975D876-7E8D-4656-ADF4-6745BA7B1FA1}"/>
              </a:ext>
            </a:extLst>
          </p:cNvPr>
          <p:cNvSpPr>
            <a:spLocks noGrp="1"/>
          </p:cNvSpPr>
          <p:nvPr>
            <p:ph type="sldNum" sz="quarter" idx="12"/>
          </p:nvPr>
        </p:nvSpPr>
        <p:spPr/>
        <p:txBody>
          <a:bodyPr/>
          <a:lstStyle/>
          <a:p>
            <a:fld id="{00C708A1-6575-8D4A-A5EC-586CFF3AA03F}" type="slidenum">
              <a:rPr lang="en-US" smtClean="0"/>
              <a:pPr/>
              <a:t>13</a:t>
            </a:fld>
            <a:endParaRPr lang="en-US"/>
          </a:p>
        </p:txBody>
      </p:sp>
      <p:sp>
        <p:nvSpPr>
          <p:cNvPr id="7" name="Content Placeholder 6">
            <a:extLst>
              <a:ext uri="{FF2B5EF4-FFF2-40B4-BE49-F238E27FC236}">
                <a16:creationId xmlns:a16="http://schemas.microsoft.com/office/drawing/2014/main" id="{D90FC3A3-A3A1-43AA-A590-1F1DA3E0E4C2}"/>
              </a:ext>
            </a:extLst>
          </p:cNvPr>
          <p:cNvSpPr>
            <a:spLocks noGrp="1"/>
          </p:cNvSpPr>
          <p:nvPr>
            <p:ph idx="1"/>
          </p:nvPr>
        </p:nvSpPr>
        <p:spPr/>
        <p:txBody>
          <a:bodyPr>
            <a:normAutofit/>
          </a:bodyPr>
          <a:lstStyle/>
          <a:p>
            <a:pPr marL="117475" indent="0">
              <a:buNone/>
            </a:pPr>
            <a:r>
              <a:rPr lang="es-US" dirty="0"/>
              <a:t>Política Sobre Patógenos Virales Emergentes de la EPA</a:t>
            </a:r>
            <a:endParaRPr lang="en-US" dirty="0"/>
          </a:p>
          <a:p>
            <a:pPr lvl="1"/>
            <a:r>
              <a:rPr lang="es-US" dirty="0"/>
              <a:t>Activada el 22 de enero del 2020. </a:t>
            </a:r>
            <a:endParaRPr lang="en-US" dirty="0"/>
          </a:p>
          <a:p>
            <a:pPr lvl="1"/>
            <a:r>
              <a:rPr lang="es-US" u="sng" dirty="0">
                <a:hlinkClick r:id="rId2"/>
              </a:rPr>
              <a:t>https://www.epa.gov/pesticide-registration/emerging-viral-pathogen-guidance-antimicrobial-pesticides</a:t>
            </a:r>
            <a:endParaRPr lang="en-US" dirty="0"/>
          </a:p>
          <a:p>
            <a:pPr lvl="1"/>
            <a:r>
              <a:rPr lang="es-US" dirty="0"/>
              <a:t>Bajo esta política: Se permitirá a los solicitantes de registro de productos con la enmienda de la etiqueta y las condiciones de registro mencionadas anteriormente utilizar la declaración designada en las comunicaciones fuera de la etiqueta destinadas a informar a la comunidad de usuarios/público de que el/los producto(s) desinfectante(s) puede(n) ser utilizado(s) contra el patógeno viral emergente específico. Estas declaraciones fuera de la etiqueta pueden informar al público sobre la utilidad de estos productos contra el patógeno emergente de la manera más rápida y pueden ser removidas de manera más fácil una vez finalizado el brote que las declaraciones en una etiqueta. Nótese que este documento proporciona una orientación general a la EPA, a los registradores de plaguicidas, a los solicitantes de registros de plaguicidas y al público. Esta orientación no es vinculante para la EPA ni para ninguna otra parte externa, y la EPA puede apartarse de la orientación cuando las circunstancias lo justifiquen y sin previo aviso.</a:t>
            </a:r>
            <a:endParaRPr lang="en-US" dirty="0"/>
          </a:p>
        </p:txBody>
      </p:sp>
      <p:sp>
        <p:nvSpPr>
          <p:cNvPr id="8" name="Date Placeholder 5">
            <a:extLst>
              <a:ext uri="{FF2B5EF4-FFF2-40B4-BE49-F238E27FC236}">
                <a16:creationId xmlns:a16="http://schemas.microsoft.com/office/drawing/2014/main" id="{B928A355-3B1A-450E-8588-5E5746438BE3}"/>
              </a:ext>
            </a:extLst>
          </p:cNvPr>
          <p:cNvSpPr txBox="1">
            <a:spLocks/>
          </p:cNvSpPr>
          <p:nvPr/>
        </p:nvSpPr>
        <p:spPr>
          <a:xfrm>
            <a:off x="1322591" y="6316418"/>
            <a:ext cx="1102408" cy="365125"/>
          </a:xfrm>
          <a:prstGeom prst="rect">
            <a:avLst/>
          </a:prstGeom>
        </p:spPr>
        <p:txBody>
          <a:bodyPr anchor="ctr" anchorCtr="0"/>
          <a:lstStyle>
            <a:defPPr>
              <a:defRPr lang="en-US"/>
            </a:defPPr>
            <a:lvl1pPr marL="0" algn="l" defTabSz="914400" rtl="0" eaLnBrk="1" latinLnBrk="0" hangingPunct="1">
              <a:defRPr sz="1000" b="0" i="0" kern="1200">
                <a:solidFill>
                  <a:schemeClr val="accent5">
                    <a:lumMod val="50000"/>
                  </a:schemeClr>
                </a:solidFill>
                <a:latin typeface="Helvetica LT Std Light" panose="020B0403020202020204" pitchFamily="34" charset="0"/>
                <a:ea typeface="Helvetica LT Std Light" panose="020B0403020202020204" pitchFamily="34" charset="0"/>
                <a:cs typeface="Helvetica LT Std Light" panose="020B0403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3C1640-310E-4FA9-B875-23966935AC47}" type="datetime1">
              <a:rPr lang="en-US" smtClean="0"/>
              <a:pPr/>
              <a:t>4/22/2020</a:t>
            </a:fld>
            <a:endParaRPr lang="en-US" dirty="0"/>
          </a:p>
        </p:txBody>
      </p:sp>
      <p:sp>
        <p:nvSpPr>
          <p:cNvPr id="4" name="Date Placeholder 3">
            <a:extLst>
              <a:ext uri="{FF2B5EF4-FFF2-40B4-BE49-F238E27FC236}">
                <a16:creationId xmlns:a16="http://schemas.microsoft.com/office/drawing/2014/main" id="{38973509-082A-496E-AA25-EF0B663D6AE5}"/>
              </a:ext>
            </a:extLst>
          </p:cNvPr>
          <p:cNvSpPr>
            <a:spLocks noGrp="1"/>
          </p:cNvSpPr>
          <p:nvPr>
            <p:ph type="dt" sz="half" idx="10"/>
          </p:nvPr>
        </p:nvSpPr>
        <p:spPr/>
        <p:txBody>
          <a:bodyPr/>
          <a:lstStyle/>
          <a:p>
            <a:fld id="{A2AE00E7-0642-4A35-874D-230B8E167D02}" type="datetime1">
              <a:rPr lang="en-US" smtClean="0"/>
              <a:t>4/22/2020</a:t>
            </a:fld>
            <a:endParaRPr lang="en-US"/>
          </a:p>
        </p:txBody>
      </p:sp>
    </p:spTree>
    <p:extLst>
      <p:ext uri="{BB962C8B-B14F-4D97-AF65-F5344CB8AC3E}">
        <p14:creationId xmlns:p14="http://schemas.microsoft.com/office/powerpoint/2010/main" val="275886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AF403-FB37-4319-88A5-C3C7AFC86A2E}"/>
              </a:ext>
            </a:extLst>
          </p:cNvPr>
          <p:cNvSpPr>
            <a:spLocks noGrp="1"/>
          </p:cNvSpPr>
          <p:nvPr>
            <p:ph type="body" sz="quarter" idx="13"/>
          </p:nvPr>
        </p:nvSpPr>
        <p:spPr/>
        <p:txBody>
          <a:bodyPr/>
          <a:lstStyle/>
          <a:p>
            <a:r>
              <a:rPr lang="en-US" dirty="0" err="1"/>
              <a:t>prevención</a:t>
            </a:r>
            <a:endParaRPr lang="en-US" dirty="0"/>
          </a:p>
        </p:txBody>
      </p:sp>
      <p:sp>
        <p:nvSpPr>
          <p:cNvPr id="3" name="Title 2">
            <a:extLst>
              <a:ext uri="{FF2B5EF4-FFF2-40B4-BE49-F238E27FC236}">
                <a16:creationId xmlns:a16="http://schemas.microsoft.com/office/drawing/2014/main" id="{EAD43483-4614-4B85-A2BD-38542F74D595}"/>
              </a:ext>
            </a:extLst>
          </p:cNvPr>
          <p:cNvSpPr>
            <a:spLocks noGrp="1"/>
          </p:cNvSpPr>
          <p:nvPr>
            <p:ph type="title"/>
          </p:nvPr>
        </p:nvSpPr>
        <p:spPr/>
        <p:txBody>
          <a:bodyPr/>
          <a:lstStyle/>
          <a:p>
            <a:r>
              <a:rPr lang="es-US" b="1" dirty="0"/>
              <a:t>Limpiar y desinfectar</a:t>
            </a:r>
            <a:endParaRPr lang="en-US" dirty="0"/>
          </a:p>
        </p:txBody>
      </p:sp>
      <p:sp>
        <p:nvSpPr>
          <p:cNvPr id="5" name="Slide Number Placeholder 4">
            <a:extLst>
              <a:ext uri="{FF2B5EF4-FFF2-40B4-BE49-F238E27FC236}">
                <a16:creationId xmlns:a16="http://schemas.microsoft.com/office/drawing/2014/main" id="{159F103B-DC26-4618-859F-8FC4A9070665}"/>
              </a:ext>
            </a:extLst>
          </p:cNvPr>
          <p:cNvSpPr>
            <a:spLocks noGrp="1"/>
          </p:cNvSpPr>
          <p:nvPr>
            <p:ph type="sldNum" sz="quarter" idx="12"/>
          </p:nvPr>
        </p:nvSpPr>
        <p:spPr/>
        <p:txBody>
          <a:bodyPr/>
          <a:lstStyle/>
          <a:p>
            <a:fld id="{00C708A1-6575-8D4A-A5EC-586CFF3AA03F}" type="slidenum">
              <a:rPr lang="en-US" smtClean="0"/>
              <a:pPr/>
              <a:t>14</a:t>
            </a:fld>
            <a:endParaRPr lang="en-US"/>
          </a:p>
        </p:txBody>
      </p:sp>
      <p:sp>
        <p:nvSpPr>
          <p:cNvPr id="8" name="Date Placeholder 5">
            <a:extLst>
              <a:ext uri="{FF2B5EF4-FFF2-40B4-BE49-F238E27FC236}">
                <a16:creationId xmlns:a16="http://schemas.microsoft.com/office/drawing/2014/main" id="{0EF4F213-3041-46F2-97E7-2812FEA84E6B}"/>
              </a:ext>
            </a:extLst>
          </p:cNvPr>
          <p:cNvSpPr>
            <a:spLocks noGrp="1"/>
          </p:cNvSpPr>
          <p:nvPr>
            <p:ph type="dt" sz="half" idx="10"/>
          </p:nvPr>
        </p:nvSpPr>
        <p:spPr/>
        <p:txBody>
          <a:bodyPr/>
          <a:lstStyle/>
          <a:p>
            <a:fld id="{8DC7223C-A55F-4FFE-AB05-FF52B193263F}" type="datetime1">
              <a:rPr lang="en-US" smtClean="0"/>
              <a:t>4/22/2020</a:t>
            </a:fld>
            <a:endParaRPr lang="en-US" dirty="0"/>
          </a:p>
        </p:txBody>
      </p:sp>
      <p:sp>
        <p:nvSpPr>
          <p:cNvPr id="7" name="Content Placeholder 6">
            <a:extLst>
              <a:ext uri="{FF2B5EF4-FFF2-40B4-BE49-F238E27FC236}">
                <a16:creationId xmlns:a16="http://schemas.microsoft.com/office/drawing/2014/main" id="{1312BCE5-7D74-4CC4-9362-9F1B7FA9BB7E}"/>
              </a:ext>
            </a:extLst>
          </p:cNvPr>
          <p:cNvSpPr>
            <a:spLocks noGrp="1"/>
          </p:cNvSpPr>
          <p:nvPr>
            <p:ph idx="1"/>
          </p:nvPr>
        </p:nvSpPr>
        <p:spPr/>
        <p:txBody>
          <a:bodyPr>
            <a:normAutofit/>
          </a:bodyPr>
          <a:lstStyle/>
          <a:p>
            <a:pPr marL="117475" indent="0">
              <a:buNone/>
            </a:pPr>
            <a:r>
              <a:rPr lang="es-US" b="1" dirty="0"/>
              <a:t>Política Sobre Patógenos Virales Emergentes de la EPA</a:t>
            </a:r>
            <a:endParaRPr lang="en-US" dirty="0"/>
          </a:p>
          <a:p>
            <a:pPr lvl="1"/>
            <a:r>
              <a:rPr lang="es-US" dirty="0" err="1"/>
              <a:t>Spartan</a:t>
            </a:r>
            <a:r>
              <a:rPr lang="es-US" dirty="0"/>
              <a:t> ha agregado las siguientes dos declaraciones a la literatura de marketing y materiales promocionales para el BNC-15 y el TB-</a:t>
            </a:r>
            <a:r>
              <a:rPr lang="es-US" dirty="0" err="1"/>
              <a:t>Cide</a:t>
            </a:r>
            <a:r>
              <a:rPr lang="es-US" dirty="0"/>
              <a:t> </a:t>
            </a:r>
            <a:r>
              <a:rPr lang="es-US" dirty="0" err="1"/>
              <a:t>Quat</a:t>
            </a:r>
            <a:r>
              <a:rPr lang="es-US" dirty="0"/>
              <a:t>:</a:t>
            </a:r>
            <a:br>
              <a:rPr lang="es-US" dirty="0"/>
            </a:br>
            <a:r>
              <a:rPr lang="es-US" dirty="0"/>
              <a:t> </a:t>
            </a:r>
            <a:endParaRPr lang="en-US" dirty="0"/>
          </a:p>
          <a:p>
            <a:pPr lvl="1"/>
            <a:r>
              <a:rPr lang="es-US" dirty="0"/>
              <a:t>El BNC-15® (EPA </a:t>
            </a:r>
            <a:r>
              <a:rPr lang="es-US" dirty="0" err="1"/>
              <a:t>Reg</a:t>
            </a:r>
            <a:r>
              <a:rPr lang="es-US" dirty="0"/>
              <a:t> # 6836-348-5741) ha demostrado eficacia contra virus similares al SARS-CoV-2 en superficies duras no porosas. Por lo tanto, el BNC-15 puede ser usado contra el SARS-CoV-2 cuando se utiliza de acuerdo con las instrucciones de uso contra el Enterovirus D68 y el Norovirus (virus de Norwalk) en superficies duras no porosas. </a:t>
            </a:r>
            <a:endParaRPr lang="en-US" dirty="0"/>
          </a:p>
          <a:p>
            <a:pPr lvl="1"/>
            <a:r>
              <a:rPr lang="es-US" dirty="0"/>
              <a:t>El TB-</a:t>
            </a:r>
            <a:r>
              <a:rPr lang="es-US" dirty="0" err="1"/>
              <a:t>Cide</a:t>
            </a:r>
            <a:r>
              <a:rPr lang="es-US" dirty="0"/>
              <a:t> </a:t>
            </a:r>
            <a:r>
              <a:rPr lang="es-US" dirty="0" err="1"/>
              <a:t>Quat</a:t>
            </a:r>
            <a:r>
              <a:rPr lang="es-US" dirty="0"/>
              <a:t>® (EPA </a:t>
            </a:r>
            <a:r>
              <a:rPr lang="es-US" dirty="0" err="1"/>
              <a:t>Reg</a:t>
            </a:r>
            <a:r>
              <a:rPr lang="es-US" dirty="0"/>
              <a:t> # 1839-83-5741) ha demostrado eficacia contra virus similares al SARS-CoV-2 en superficies duras no porosas. Por lo tanto, este producto puede utilizarse contra el SARS-CoV-2 cuando se utiliza de acuerdo con las instrucciones de uso contra el Rotavirus Humano, el Rinovirus Tipo 39, el Virus de la Hepatitis A, el </a:t>
            </a:r>
            <a:r>
              <a:rPr lang="es-US" dirty="0" err="1"/>
              <a:t>Poliovirus</a:t>
            </a:r>
            <a:r>
              <a:rPr lang="es-US" dirty="0"/>
              <a:t> Tipo 1 y el Parvovirus Canino en superficies duras no porosas. </a:t>
            </a:r>
            <a:endParaRPr lang="en-US" dirty="0"/>
          </a:p>
          <a:p>
            <a:pPr lvl="1"/>
            <a:r>
              <a:rPr lang="es-US" dirty="0"/>
              <a:t>Consulte el sitio web del CDC </a:t>
            </a:r>
            <a:r>
              <a:rPr lang="es-US" u="sng" dirty="0">
                <a:hlinkClick r:id="rId2"/>
              </a:rPr>
              <a:t>https://www.cdc.gov/coronavirus/2019-ncov/index.html</a:t>
            </a:r>
            <a:r>
              <a:rPr lang="es-US" dirty="0"/>
              <a:t> para obtener información adicional.</a:t>
            </a:r>
            <a:endParaRPr lang="en-US" dirty="0"/>
          </a:p>
        </p:txBody>
      </p:sp>
    </p:spTree>
    <p:extLst>
      <p:ext uri="{BB962C8B-B14F-4D97-AF65-F5344CB8AC3E}">
        <p14:creationId xmlns:p14="http://schemas.microsoft.com/office/powerpoint/2010/main" val="416646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AF403-FB37-4319-88A5-C3C7AFC86A2E}"/>
              </a:ext>
            </a:extLst>
          </p:cNvPr>
          <p:cNvSpPr>
            <a:spLocks noGrp="1"/>
          </p:cNvSpPr>
          <p:nvPr>
            <p:ph type="body" sz="quarter" idx="13"/>
          </p:nvPr>
        </p:nvSpPr>
        <p:spPr/>
        <p:txBody>
          <a:bodyPr/>
          <a:lstStyle/>
          <a:p>
            <a:r>
              <a:rPr lang="en-US" dirty="0" err="1"/>
              <a:t>prevención</a:t>
            </a:r>
            <a:endParaRPr lang="en-US" dirty="0"/>
          </a:p>
        </p:txBody>
      </p:sp>
      <p:sp>
        <p:nvSpPr>
          <p:cNvPr id="3" name="Title 2">
            <a:extLst>
              <a:ext uri="{FF2B5EF4-FFF2-40B4-BE49-F238E27FC236}">
                <a16:creationId xmlns:a16="http://schemas.microsoft.com/office/drawing/2014/main" id="{EAD43483-4614-4B85-A2BD-38542F74D595}"/>
              </a:ext>
            </a:extLst>
          </p:cNvPr>
          <p:cNvSpPr>
            <a:spLocks noGrp="1"/>
          </p:cNvSpPr>
          <p:nvPr>
            <p:ph type="title"/>
          </p:nvPr>
        </p:nvSpPr>
        <p:spPr/>
        <p:txBody>
          <a:bodyPr/>
          <a:lstStyle/>
          <a:p>
            <a:r>
              <a:rPr lang="es-US" b="1" dirty="0"/>
              <a:t>Limpiar y desinfectar</a:t>
            </a:r>
            <a:endParaRPr lang="en-US" dirty="0"/>
          </a:p>
        </p:txBody>
      </p:sp>
      <p:sp>
        <p:nvSpPr>
          <p:cNvPr id="7" name="Content Placeholder 6">
            <a:extLst>
              <a:ext uri="{FF2B5EF4-FFF2-40B4-BE49-F238E27FC236}">
                <a16:creationId xmlns:a16="http://schemas.microsoft.com/office/drawing/2014/main" id="{1312BCE5-7D74-4CC4-9362-9F1B7FA9BB7E}"/>
              </a:ext>
            </a:extLst>
          </p:cNvPr>
          <p:cNvSpPr>
            <a:spLocks noGrp="1"/>
          </p:cNvSpPr>
          <p:nvPr>
            <p:ph idx="1"/>
          </p:nvPr>
        </p:nvSpPr>
        <p:spPr>
          <a:xfrm>
            <a:off x="712382" y="1669084"/>
            <a:ext cx="5339326" cy="4564054"/>
          </a:xfrm>
        </p:spPr>
        <p:txBody>
          <a:bodyPr>
            <a:normAutofit fontScale="92500" lnSpcReduction="20000"/>
          </a:bodyPr>
          <a:lstStyle/>
          <a:p>
            <a:pPr marL="117475" indent="0">
              <a:buNone/>
            </a:pPr>
            <a:r>
              <a:rPr lang="es-US" b="1" dirty="0"/>
              <a:t>¿Por qué </a:t>
            </a:r>
            <a:r>
              <a:rPr lang="es-US" b="1" dirty="0" err="1"/>
              <a:t>Spartan</a:t>
            </a:r>
            <a:r>
              <a:rPr lang="es-US" b="1" dirty="0"/>
              <a:t> no tiene ningún producto en la lista N?  </a:t>
            </a:r>
            <a:endParaRPr lang="en-US" dirty="0"/>
          </a:p>
          <a:p>
            <a:pPr lvl="1"/>
            <a:r>
              <a:rPr lang="es-US" dirty="0"/>
              <a:t>En esta lista muestra únicamente la información del registrante primario. </a:t>
            </a:r>
            <a:endParaRPr lang="en-US" dirty="0"/>
          </a:p>
          <a:p>
            <a:pPr lvl="1"/>
            <a:r>
              <a:rPr lang="es-US" dirty="0"/>
              <a:t>No son listados todos los registros suplementarios o marcas alternativas. Los productos de </a:t>
            </a:r>
            <a:r>
              <a:rPr lang="es-US" dirty="0" err="1"/>
              <a:t>Spartan</a:t>
            </a:r>
            <a:r>
              <a:rPr lang="es-US" dirty="0"/>
              <a:t> se comercializan y venden bajo diferentes marcas, pero si tienen el mismo número de registro de la EPA, son el mismo producto</a:t>
            </a:r>
            <a:endParaRPr lang="en-US" dirty="0"/>
          </a:p>
          <a:p>
            <a:pPr lvl="1"/>
            <a:r>
              <a:rPr lang="es-US" dirty="0"/>
              <a:t>¿Cómo encuentro el número de registro de la EPA en los productos </a:t>
            </a:r>
            <a:r>
              <a:rPr lang="es-US" dirty="0" err="1"/>
              <a:t>Spartan</a:t>
            </a:r>
            <a:r>
              <a:rPr lang="es-US" dirty="0"/>
              <a:t>?</a:t>
            </a:r>
            <a:endParaRPr lang="en-US" dirty="0"/>
          </a:p>
          <a:p>
            <a:pPr lvl="1"/>
            <a:r>
              <a:rPr lang="es-US" dirty="0"/>
              <a:t>Para encontrar el número de registro de la EPA en los productos </a:t>
            </a:r>
            <a:r>
              <a:rPr lang="es-US" dirty="0" err="1"/>
              <a:t>Spartan</a:t>
            </a:r>
            <a:r>
              <a:rPr lang="es-US" dirty="0"/>
              <a:t>, mira directamente debajo de la lista de Ingredientes Activos.</a:t>
            </a:r>
            <a:endParaRPr lang="en-US" dirty="0"/>
          </a:p>
          <a:p>
            <a:pPr lvl="1"/>
            <a:r>
              <a:rPr lang="es-US" dirty="0"/>
              <a:t>Verás que el número de registro de HALT (1018, 4806) es 10324-93-5741. Aunque la marca </a:t>
            </a:r>
            <a:r>
              <a:rPr lang="es-US" dirty="0" err="1"/>
              <a:t>Halt</a:t>
            </a:r>
            <a:r>
              <a:rPr lang="es-US" dirty="0"/>
              <a:t> no aparece en la lista N, encontrará una coincidencia para el 10324-93.</a:t>
            </a:r>
            <a:endParaRPr lang="en-US" dirty="0"/>
          </a:p>
          <a:p>
            <a:pPr lvl="1"/>
            <a:r>
              <a:rPr lang="es-US" dirty="0"/>
              <a:t>El sufijo "5741" es el número de establecimiento de la EPA de </a:t>
            </a:r>
            <a:r>
              <a:rPr lang="es-US" dirty="0" err="1"/>
              <a:t>Spartan</a:t>
            </a:r>
            <a:r>
              <a:rPr lang="es-US" dirty="0"/>
              <a:t>.</a:t>
            </a:r>
            <a:endParaRPr lang="en-US" dirty="0"/>
          </a:p>
        </p:txBody>
      </p:sp>
      <p:sp>
        <p:nvSpPr>
          <p:cNvPr id="5" name="Slide Number Placeholder 4">
            <a:extLst>
              <a:ext uri="{FF2B5EF4-FFF2-40B4-BE49-F238E27FC236}">
                <a16:creationId xmlns:a16="http://schemas.microsoft.com/office/drawing/2014/main" id="{159F103B-DC26-4618-859F-8FC4A9070665}"/>
              </a:ext>
            </a:extLst>
          </p:cNvPr>
          <p:cNvSpPr>
            <a:spLocks noGrp="1"/>
          </p:cNvSpPr>
          <p:nvPr>
            <p:ph type="sldNum" sz="quarter" idx="12"/>
          </p:nvPr>
        </p:nvSpPr>
        <p:spPr/>
        <p:txBody>
          <a:bodyPr/>
          <a:lstStyle/>
          <a:p>
            <a:fld id="{00C708A1-6575-8D4A-A5EC-586CFF3AA03F}" type="slidenum">
              <a:rPr lang="en-US" smtClean="0"/>
              <a:pPr/>
              <a:t>15</a:t>
            </a:fld>
            <a:endParaRPr lang="en-US"/>
          </a:p>
        </p:txBody>
      </p:sp>
      <p:sp>
        <p:nvSpPr>
          <p:cNvPr id="10" name="Date Placeholder 5">
            <a:extLst>
              <a:ext uri="{FF2B5EF4-FFF2-40B4-BE49-F238E27FC236}">
                <a16:creationId xmlns:a16="http://schemas.microsoft.com/office/drawing/2014/main" id="{758558D1-F72B-4F97-9FBA-212C014245F1}"/>
              </a:ext>
            </a:extLst>
          </p:cNvPr>
          <p:cNvSpPr>
            <a:spLocks noGrp="1"/>
          </p:cNvSpPr>
          <p:nvPr>
            <p:ph type="dt" sz="half" idx="10"/>
          </p:nvPr>
        </p:nvSpPr>
        <p:spPr/>
        <p:txBody>
          <a:bodyPr/>
          <a:lstStyle/>
          <a:p>
            <a:fld id="{C2126DFB-7A42-4C80-8561-091CCF4B137C}" type="datetime1">
              <a:rPr lang="en-US" smtClean="0"/>
              <a:t>4/22/2020</a:t>
            </a:fld>
            <a:endParaRPr lang="en-US" dirty="0"/>
          </a:p>
        </p:txBody>
      </p:sp>
      <p:pic>
        <p:nvPicPr>
          <p:cNvPr id="16" name="Content Placeholder 15" descr="A close up of a logo&#10;&#10;Description automatically generated">
            <a:extLst>
              <a:ext uri="{FF2B5EF4-FFF2-40B4-BE49-F238E27FC236}">
                <a16:creationId xmlns:a16="http://schemas.microsoft.com/office/drawing/2014/main" id="{7306468B-1BD3-4B43-940C-E2CCAA1C73C2}"/>
              </a:ext>
            </a:extLst>
          </p:cNvPr>
          <p:cNvPicPr>
            <a:picLocks noGrp="1" noChangeAspect="1"/>
          </p:cNvPicPr>
          <p:nvPr>
            <p:ph idx="15"/>
          </p:nvPr>
        </p:nvPicPr>
        <p:blipFill rotWithShape="1">
          <a:blip r:embed="rId2"/>
          <a:srcRect l="-360" t="-1426" r="-295" b="1426"/>
          <a:stretch/>
        </p:blipFill>
        <p:spPr>
          <a:xfrm>
            <a:off x="6119027" y="1964294"/>
            <a:ext cx="5944019" cy="3289131"/>
          </a:xfrm>
        </p:spPr>
      </p:pic>
    </p:spTree>
    <p:extLst>
      <p:ext uri="{BB962C8B-B14F-4D97-AF65-F5344CB8AC3E}">
        <p14:creationId xmlns:p14="http://schemas.microsoft.com/office/powerpoint/2010/main" val="3175395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4C7C8A-7C2B-496B-8F37-7263AC219039}"/>
              </a:ext>
            </a:extLst>
          </p:cNvPr>
          <p:cNvSpPr>
            <a:spLocks noGrp="1"/>
          </p:cNvSpPr>
          <p:nvPr>
            <p:ph type="body" sz="quarter" idx="13"/>
          </p:nvPr>
        </p:nvSpPr>
        <p:spPr/>
        <p:txBody>
          <a:bodyPr>
            <a:normAutofit/>
          </a:bodyPr>
          <a:lstStyle/>
          <a:p>
            <a:r>
              <a:rPr lang="en-US" dirty="0" err="1"/>
              <a:t>prevención</a:t>
            </a:r>
            <a:endParaRPr lang="en-US" dirty="0"/>
          </a:p>
        </p:txBody>
      </p:sp>
      <p:sp>
        <p:nvSpPr>
          <p:cNvPr id="3" name="Title 2">
            <a:extLst>
              <a:ext uri="{FF2B5EF4-FFF2-40B4-BE49-F238E27FC236}">
                <a16:creationId xmlns:a16="http://schemas.microsoft.com/office/drawing/2014/main" id="{14E04563-4FB5-4810-B7A4-080C3FD20439}"/>
              </a:ext>
            </a:extLst>
          </p:cNvPr>
          <p:cNvSpPr>
            <a:spLocks noGrp="1"/>
          </p:cNvSpPr>
          <p:nvPr>
            <p:ph type="title"/>
          </p:nvPr>
        </p:nvSpPr>
        <p:spPr/>
        <p:txBody>
          <a:bodyPr anchor="t">
            <a:normAutofit/>
          </a:bodyPr>
          <a:lstStyle/>
          <a:p>
            <a:r>
              <a:rPr lang="es-US" dirty="0"/>
              <a:t>Sistema de Entrenamiento </a:t>
            </a:r>
            <a:r>
              <a:rPr lang="es-US" dirty="0" err="1"/>
              <a:t>CleanCheck</a:t>
            </a:r>
            <a:r>
              <a:rPr lang="es-US" dirty="0"/>
              <a:t>®</a:t>
            </a:r>
            <a:endParaRPr lang="en-US" dirty="0"/>
          </a:p>
        </p:txBody>
      </p:sp>
      <p:sp>
        <p:nvSpPr>
          <p:cNvPr id="7" name="Content Placeholder 6">
            <a:extLst>
              <a:ext uri="{FF2B5EF4-FFF2-40B4-BE49-F238E27FC236}">
                <a16:creationId xmlns:a16="http://schemas.microsoft.com/office/drawing/2014/main" id="{6EE0E831-EB76-4E2F-ACAE-E1CF71FFDCA3}"/>
              </a:ext>
            </a:extLst>
          </p:cNvPr>
          <p:cNvSpPr>
            <a:spLocks noGrp="1"/>
          </p:cNvSpPr>
          <p:nvPr>
            <p:ph idx="1"/>
          </p:nvPr>
        </p:nvSpPr>
        <p:spPr>
          <a:xfrm>
            <a:off x="952886" y="1685245"/>
            <a:ext cx="10657223" cy="3958306"/>
          </a:xfrm>
        </p:spPr>
        <p:txBody>
          <a:bodyPr>
            <a:noAutofit/>
          </a:bodyPr>
          <a:lstStyle/>
          <a:p>
            <a:r>
              <a:rPr lang="es-US" dirty="0">
                <a:latin typeface="Helvetica LT Std Light" panose="020B0303020202020204" pitchFamily="34" charset="0"/>
              </a:rPr>
              <a:t>Mientras que la higiene de manos es la primera línea de defensa contra la propagación de bacterias dañinas como el SARS-CoV-2, la desinfección de las superficies de alto contacto ayuda a reducir el riesgo de que el personal entre en contacto con una superficie contaminada.</a:t>
            </a:r>
            <a:endParaRPr lang="en-US" dirty="0">
              <a:latin typeface="Helvetica LT Std Light" panose="020B0303020202020204" pitchFamily="34" charset="0"/>
            </a:endParaRPr>
          </a:p>
          <a:p>
            <a:endParaRPr lang="en-US" dirty="0"/>
          </a:p>
        </p:txBody>
      </p:sp>
      <p:sp>
        <p:nvSpPr>
          <p:cNvPr id="5" name="Slide Number Placeholder 4">
            <a:extLst>
              <a:ext uri="{FF2B5EF4-FFF2-40B4-BE49-F238E27FC236}">
                <a16:creationId xmlns:a16="http://schemas.microsoft.com/office/drawing/2014/main" id="{DBFD6319-3385-4653-A300-353E18780323}"/>
              </a:ext>
            </a:extLst>
          </p:cNvPr>
          <p:cNvSpPr>
            <a:spLocks noGrp="1"/>
          </p:cNvSpPr>
          <p:nvPr>
            <p:ph type="sldNum" sz="quarter" idx="12"/>
          </p:nvPr>
        </p:nvSpPr>
        <p:spPr/>
        <p:txBody>
          <a:bodyPr anchor="ctr">
            <a:normAutofit/>
          </a:bodyPr>
          <a:lstStyle/>
          <a:p>
            <a:fld id="{00C708A1-6575-8D4A-A5EC-586CFF3AA03F}" type="slidenum">
              <a:rPr lang="en-US" smtClean="0"/>
              <a:pPr/>
              <a:t>16</a:t>
            </a:fld>
            <a:endParaRPr lang="en-US"/>
          </a:p>
        </p:txBody>
      </p:sp>
      <p:sp>
        <p:nvSpPr>
          <p:cNvPr id="9" name="Date Placeholder 5">
            <a:extLst>
              <a:ext uri="{FF2B5EF4-FFF2-40B4-BE49-F238E27FC236}">
                <a16:creationId xmlns:a16="http://schemas.microsoft.com/office/drawing/2014/main" id="{5F58ACFF-9560-4ECC-8683-0E38D1CFF48E}"/>
              </a:ext>
            </a:extLst>
          </p:cNvPr>
          <p:cNvSpPr>
            <a:spLocks noGrp="1"/>
          </p:cNvSpPr>
          <p:nvPr>
            <p:ph type="dt" sz="half" idx="10"/>
          </p:nvPr>
        </p:nvSpPr>
        <p:spPr/>
        <p:txBody>
          <a:bodyPr/>
          <a:lstStyle/>
          <a:p>
            <a:fld id="{789ADDD0-5EAB-47B4-B0F2-D9C919E7647C}" type="datetime1">
              <a:rPr lang="en-US" smtClean="0"/>
              <a:t>4/22/2020</a:t>
            </a:fld>
            <a:endParaRPr lang="en-US" dirty="0"/>
          </a:p>
        </p:txBody>
      </p:sp>
      <p:pic>
        <p:nvPicPr>
          <p:cNvPr id="10" name="Content Placeholder 9" descr="A screenshot of a computer&#10;&#10;Description automatically generated">
            <a:extLst>
              <a:ext uri="{FF2B5EF4-FFF2-40B4-BE49-F238E27FC236}">
                <a16:creationId xmlns:a16="http://schemas.microsoft.com/office/drawing/2014/main" id="{89AE708F-321F-472E-AADC-F34F2497BA93}"/>
              </a:ext>
            </a:extLst>
          </p:cNvPr>
          <p:cNvPicPr>
            <a:picLocks noGrp="1" noChangeAspect="1"/>
          </p:cNvPicPr>
          <p:nvPr>
            <p:ph idx="15"/>
          </p:nvPr>
        </p:nvPicPr>
        <p:blipFill>
          <a:blip r:embed="rId2"/>
          <a:stretch>
            <a:fillRect/>
          </a:stretch>
        </p:blipFill>
        <p:spPr>
          <a:xfrm>
            <a:off x="2105794" y="2426411"/>
            <a:ext cx="7980411" cy="3760697"/>
          </a:xfrm>
        </p:spPr>
      </p:pic>
    </p:spTree>
    <p:extLst>
      <p:ext uri="{BB962C8B-B14F-4D97-AF65-F5344CB8AC3E}">
        <p14:creationId xmlns:p14="http://schemas.microsoft.com/office/powerpoint/2010/main" val="2652580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4BFCA4-58A5-4287-BD00-BA9A797684E9}"/>
              </a:ext>
            </a:extLst>
          </p:cNvPr>
          <p:cNvSpPr>
            <a:spLocks noGrp="1"/>
          </p:cNvSpPr>
          <p:nvPr>
            <p:ph type="body" sz="quarter" idx="13"/>
          </p:nvPr>
        </p:nvSpPr>
        <p:spPr/>
        <p:txBody>
          <a:bodyPr/>
          <a:lstStyle/>
          <a:p>
            <a:r>
              <a:rPr lang="en-US" dirty="0" err="1"/>
              <a:t>prevención</a:t>
            </a:r>
            <a:endParaRPr lang="en-US" dirty="0"/>
          </a:p>
        </p:txBody>
      </p:sp>
      <p:sp>
        <p:nvSpPr>
          <p:cNvPr id="3" name="Title 2">
            <a:extLst>
              <a:ext uri="{FF2B5EF4-FFF2-40B4-BE49-F238E27FC236}">
                <a16:creationId xmlns:a16="http://schemas.microsoft.com/office/drawing/2014/main" id="{7760FFE2-03ED-4BC1-9725-F15CA41DDECF}"/>
              </a:ext>
            </a:extLst>
          </p:cNvPr>
          <p:cNvSpPr>
            <a:spLocks noGrp="1"/>
          </p:cNvSpPr>
          <p:nvPr>
            <p:ph type="title"/>
          </p:nvPr>
        </p:nvSpPr>
        <p:spPr/>
        <p:txBody>
          <a:bodyPr>
            <a:normAutofit/>
          </a:bodyPr>
          <a:lstStyle/>
          <a:p>
            <a:r>
              <a:rPr lang="en-US" dirty="0" err="1"/>
              <a:t>Compuclean</a:t>
            </a:r>
            <a:r>
              <a:rPr lang="en-US" dirty="0"/>
              <a:t>®</a:t>
            </a:r>
          </a:p>
        </p:txBody>
      </p:sp>
      <p:sp>
        <p:nvSpPr>
          <p:cNvPr id="7" name="Content Placeholder 6">
            <a:extLst>
              <a:ext uri="{FF2B5EF4-FFF2-40B4-BE49-F238E27FC236}">
                <a16:creationId xmlns:a16="http://schemas.microsoft.com/office/drawing/2014/main" id="{0C4491FE-A17A-455E-B7A1-39D39B7FB041}"/>
              </a:ext>
            </a:extLst>
          </p:cNvPr>
          <p:cNvSpPr>
            <a:spLocks noGrp="1"/>
          </p:cNvSpPr>
          <p:nvPr>
            <p:ph idx="1"/>
          </p:nvPr>
        </p:nvSpPr>
        <p:spPr>
          <a:xfrm>
            <a:off x="999068" y="2105620"/>
            <a:ext cx="4704793" cy="4127518"/>
          </a:xfrm>
        </p:spPr>
        <p:txBody>
          <a:bodyPr/>
          <a:lstStyle/>
          <a:p>
            <a:pPr lvl="0"/>
            <a:r>
              <a:rPr lang="es-US" dirty="0"/>
              <a:t>Identifica los problemas de los clientes y proporciona soluciones</a:t>
            </a:r>
            <a:endParaRPr lang="en-US" dirty="0"/>
          </a:p>
          <a:p>
            <a:pPr lvl="0"/>
            <a:r>
              <a:rPr lang="es-US" dirty="0"/>
              <a:t>Puede ser usado con los clientes también</a:t>
            </a:r>
            <a:endParaRPr lang="en-US" dirty="0"/>
          </a:p>
          <a:p>
            <a:pPr lvl="1"/>
            <a:r>
              <a:rPr lang="es-US" dirty="0"/>
              <a:t>Garantía de Calidad</a:t>
            </a:r>
            <a:endParaRPr lang="en-US" dirty="0"/>
          </a:p>
          <a:p>
            <a:pPr lvl="1"/>
            <a:r>
              <a:rPr lang="es-US" dirty="0"/>
              <a:t>Gestión de Trabajo</a:t>
            </a:r>
            <a:endParaRPr lang="en-US" dirty="0"/>
          </a:p>
          <a:p>
            <a:pPr lvl="1"/>
            <a:r>
              <a:rPr lang="es-US" dirty="0"/>
              <a:t>Equipo Capital</a:t>
            </a:r>
            <a:endParaRPr lang="en-US" dirty="0"/>
          </a:p>
          <a:p>
            <a:pPr lvl="1"/>
            <a:r>
              <a:rPr lang="es-US" dirty="0"/>
              <a:t>Gestión de Inventario</a:t>
            </a:r>
            <a:endParaRPr lang="en-US" dirty="0"/>
          </a:p>
          <a:p>
            <a:pPr marL="117475" indent="0">
              <a:buNone/>
            </a:pPr>
            <a:endParaRPr lang="en-US" dirty="0"/>
          </a:p>
        </p:txBody>
      </p:sp>
      <p:sp>
        <p:nvSpPr>
          <p:cNvPr id="5" name="Slide Number Placeholder 4">
            <a:extLst>
              <a:ext uri="{FF2B5EF4-FFF2-40B4-BE49-F238E27FC236}">
                <a16:creationId xmlns:a16="http://schemas.microsoft.com/office/drawing/2014/main" id="{55C92D79-B629-438E-9271-361BA5760B9E}"/>
              </a:ext>
            </a:extLst>
          </p:cNvPr>
          <p:cNvSpPr>
            <a:spLocks noGrp="1"/>
          </p:cNvSpPr>
          <p:nvPr>
            <p:ph type="sldNum" sz="quarter" idx="12"/>
          </p:nvPr>
        </p:nvSpPr>
        <p:spPr/>
        <p:txBody>
          <a:bodyPr/>
          <a:lstStyle/>
          <a:p>
            <a:fld id="{00C708A1-6575-8D4A-A5EC-586CFF3AA03F}" type="slidenum">
              <a:rPr lang="en-US" smtClean="0"/>
              <a:pPr/>
              <a:t>17</a:t>
            </a:fld>
            <a:endParaRPr lang="en-US"/>
          </a:p>
        </p:txBody>
      </p:sp>
      <p:sp>
        <p:nvSpPr>
          <p:cNvPr id="9" name="Date Placeholder 5">
            <a:extLst>
              <a:ext uri="{FF2B5EF4-FFF2-40B4-BE49-F238E27FC236}">
                <a16:creationId xmlns:a16="http://schemas.microsoft.com/office/drawing/2014/main" id="{25C92B4C-1743-4699-AC11-9E37314E90C9}"/>
              </a:ext>
            </a:extLst>
          </p:cNvPr>
          <p:cNvSpPr>
            <a:spLocks noGrp="1"/>
          </p:cNvSpPr>
          <p:nvPr>
            <p:ph type="dt" sz="half" idx="10"/>
          </p:nvPr>
        </p:nvSpPr>
        <p:spPr/>
        <p:txBody>
          <a:bodyPr/>
          <a:lstStyle/>
          <a:p>
            <a:fld id="{072F8E3C-436E-44E4-B5C3-600251E24C9A}" type="datetime1">
              <a:rPr lang="en-US" smtClean="0"/>
              <a:t>4/22/2020</a:t>
            </a:fld>
            <a:endParaRPr lang="en-US" dirty="0"/>
          </a:p>
        </p:txBody>
      </p:sp>
      <p:pic>
        <p:nvPicPr>
          <p:cNvPr id="11" name="Content Placeholder 10" descr="A close up of a computer&#10;&#10;Description automatically generated">
            <a:extLst>
              <a:ext uri="{FF2B5EF4-FFF2-40B4-BE49-F238E27FC236}">
                <a16:creationId xmlns:a16="http://schemas.microsoft.com/office/drawing/2014/main" id="{74F3A768-1DAB-4FB3-B5B7-E0B889F0CDD1}"/>
              </a:ext>
            </a:extLst>
          </p:cNvPr>
          <p:cNvPicPr>
            <a:picLocks noGrp="1" noChangeAspect="1"/>
          </p:cNvPicPr>
          <p:nvPr>
            <p:ph idx="15"/>
          </p:nvPr>
        </p:nvPicPr>
        <p:blipFill>
          <a:blip r:embed="rId2"/>
          <a:stretch>
            <a:fillRect/>
          </a:stretch>
        </p:blipFill>
        <p:spPr>
          <a:xfrm>
            <a:off x="6096000" y="1830829"/>
            <a:ext cx="4669536" cy="2435352"/>
          </a:xfrm>
        </p:spPr>
      </p:pic>
    </p:spTree>
    <p:extLst>
      <p:ext uri="{BB962C8B-B14F-4D97-AF65-F5344CB8AC3E}">
        <p14:creationId xmlns:p14="http://schemas.microsoft.com/office/powerpoint/2010/main" val="1455001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DEABAF-99D1-4C10-8C7C-6EB9BE3E04C2}"/>
              </a:ext>
            </a:extLst>
          </p:cNvPr>
          <p:cNvSpPr>
            <a:spLocks noGrp="1"/>
          </p:cNvSpPr>
          <p:nvPr>
            <p:ph type="body" sz="quarter" idx="13"/>
          </p:nvPr>
        </p:nvSpPr>
        <p:spPr/>
        <p:txBody>
          <a:bodyPr>
            <a:normAutofit/>
          </a:bodyPr>
          <a:lstStyle/>
          <a:p>
            <a:r>
              <a:rPr lang="en-US" dirty="0"/>
              <a:t>Covid-19</a:t>
            </a:r>
          </a:p>
        </p:txBody>
      </p:sp>
      <p:sp>
        <p:nvSpPr>
          <p:cNvPr id="23" name="Title 22">
            <a:extLst>
              <a:ext uri="{FF2B5EF4-FFF2-40B4-BE49-F238E27FC236}">
                <a16:creationId xmlns:a16="http://schemas.microsoft.com/office/drawing/2014/main" id="{501A62B1-8253-416D-9604-F3E98359F8E4}"/>
              </a:ext>
            </a:extLst>
          </p:cNvPr>
          <p:cNvSpPr>
            <a:spLocks noGrp="1"/>
          </p:cNvSpPr>
          <p:nvPr>
            <p:ph type="title"/>
          </p:nvPr>
        </p:nvSpPr>
        <p:spPr/>
        <p:txBody>
          <a:bodyPr/>
          <a:lstStyle/>
          <a:p>
            <a:r>
              <a:rPr lang="es-US" dirty="0"/>
              <a:t>Recursos Educativos Covid-19</a:t>
            </a:r>
            <a:endParaRPr lang="en-US" dirty="0"/>
          </a:p>
        </p:txBody>
      </p:sp>
      <p:sp>
        <p:nvSpPr>
          <p:cNvPr id="5" name="Slide Number Placeholder 4">
            <a:extLst>
              <a:ext uri="{FF2B5EF4-FFF2-40B4-BE49-F238E27FC236}">
                <a16:creationId xmlns:a16="http://schemas.microsoft.com/office/drawing/2014/main" id="{6C2727EB-CD94-4D03-A0ED-A10B4940397D}"/>
              </a:ext>
            </a:extLst>
          </p:cNvPr>
          <p:cNvSpPr>
            <a:spLocks noGrp="1"/>
          </p:cNvSpPr>
          <p:nvPr>
            <p:ph type="sldNum" sz="quarter" idx="12"/>
          </p:nvPr>
        </p:nvSpPr>
        <p:spPr/>
        <p:txBody>
          <a:bodyPr/>
          <a:lstStyle/>
          <a:p>
            <a:fld id="{00C708A1-6575-8D4A-A5EC-586CFF3AA03F}" type="slidenum">
              <a:rPr lang="en-US" smtClean="0"/>
              <a:pPr/>
              <a:t>18</a:t>
            </a:fld>
            <a:endParaRPr lang="en-US"/>
          </a:p>
        </p:txBody>
      </p:sp>
      <p:sp>
        <p:nvSpPr>
          <p:cNvPr id="6" name="Date Placeholder 5">
            <a:extLst>
              <a:ext uri="{FF2B5EF4-FFF2-40B4-BE49-F238E27FC236}">
                <a16:creationId xmlns:a16="http://schemas.microsoft.com/office/drawing/2014/main" id="{B8B84AE0-EE2A-485D-81DA-DD1879FF6EB4}"/>
              </a:ext>
            </a:extLst>
          </p:cNvPr>
          <p:cNvSpPr>
            <a:spLocks noGrp="1"/>
          </p:cNvSpPr>
          <p:nvPr>
            <p:ph type="dt" sz="half" idx="10"/>
          </p:nvPr>
        </p:nvSpPr>
        <p:spPr/>
        <p:txBody>
          <a:bodyPr/>
          <a:lstStyle/>
          <a:p>
            <a:fld id="{8AFDA4F8-6546-4564-AB28-34231FFF8211}" type="datetime1">
              <a:rPr lang="en-US" smtClean="0"/>
              <a:t>4/22/2020</a:t>
            </a:fld>
            <a:endParaRPr lang="en-US"/>
          </a:p>
        </p:txBody>
      </p:sp>
      <p:sp>
        <p:nvSpPr>
          <p:cNvPr id="20" name="Content Placeholder 19">
            <a:extLst>
              <a:ext uri="{FF2B5EF4-FFF2-40B4-BE49-F238E27FC236}">
                <a16:creationId xmlns:a16="http://schemas.microsoft.com/office/drawing/2014/main" id="{F5E05165-7740-47BA-8E0A-7840D13797AD}"/>
              </a:ext>
            </a:extLst>
          </p:cNvPr>
          <p:cNvSpPr>
            <a:spLocks noGrp="1"/>
          </p:cNvSpPr>
          <p:nvPr>
            <p:ph idx="1"/>
          </p:nvPr>
        </p:nvSpPr>
        <p:spPr/>
        <p:txBody>
          <a:bodyPr>
            <a:normAutofit fontScale="77500" lnSpcReduction="20000"/>
          </a:bodyPr>
          <a:lstStyle/>
          <a:p>
            <a:pPr marL="117475" indent="0">
              <a:buNone/>
            </a:pPr>
            <a:r>
              <a:rPr lang="es-US" dirty="0"/>
              <a:t>Sitio web de </a:t>
            </a:r>
            <a:r>
              <a:rPr lang="es-US" dirty="0" err="1"/>
              <a:t>Spartan</a:t>
            </a:r>
            <a:r>
              <a:rPr lang="es-US" dirty="0"/>
              <a:t> Chemical - Preparación COVID-19</a:t>
            </a:r>
            <a:endParaRPr lang="en-US" dirty="0"/>
          </a:p>
          <a:p>
            <a:r>
              <a:rPr lang="es-US" u="sng" dirty="0">
                <a:hlinkClick r:id="rId2"/>
              </a:rPr>
              <a:t>http://www.spartanchemical.com/solutions/covid-19/</a:t>
            </a:r>
            <a:endParaRPr lang="en-US" dirty="0"/>
          </a:p>
          <a:p>
            <a:pPr marL="117475" indent="0">
              <a:buNone/>
            </a:pPr>
            <a:r>
              <a:rPr lang="es-US" dirty="0"/>
              <a:t>El sitio web del CDC es la fuente de información más autorizada sobre los brotes de enfermedades. Coordinan con la EPA y debemos ser responsables y coherentes con sus recomendaciones.</a:t>
            </a:r>
            <a:endParaRPr lang="en-US" dirty="0"/>
          </a:p>
          <a:p>
            <a:r>
              <a:rPr lang="es-US" u="sng" dirty="0">
                <a:hlinkClick r:id="rId3"/>
              </a:rPr>
              <a:t>https://www.cdc.gov/coronavirus/2019-ncov/index.html</a:t>
            </a:r>
            <a:endParaRPr lang="en-US" dirty="0"/>
          </a:p>
          <a:p>
            <a:pPr marL="117475" indent="0">
              <a:buNone/>
            </a:pPr>
            <a:r>
              <a:rPr lang="es-US" dirty="0"/>
              <a:t>También tienen su propia FAQ:</a:t>
            </a:r>
            <a:endParaRPr lang="en-US" dirty="0"/>
          </a:p>
          <a:p>
            <a:r>
              <a:rPr lang="es-US" u="sng" dirty="0">
                <a:hlinkClick r:id="rId4"/>
              </a:rPr>
              <a:t>https://www.cdc.gov/coronavirus/2019-ncov/faq.html</a:t>
            </a:r>
            <a:endParaRPr lang="en-US" dirty="0"/>
          </a:p>
          <a:p>
            <a:pPr marL="117475" indent="0">
              <a:buNone/>
            </a:pPr>
            <a:r>
              <a:rPr lang="es-US" dirty="0"/>
              <a:t>Este documento tiene todos los detalles para el "control de infecciones ambientales" en relación con el cuidado de la salud y varios patógenos, incluyendo el SARS.</a:t>
            </a:r>
            <a:endParaRPr lang="en-US" dirty="0"/>
          </a:p>
          <a:p>
            <a:r>
              <a:rPr lang="es-US" u="sng" dirty="0">
                <a:hlinkClick r:id="rId5"/>
              </a:rPr>
              <a:t>https://www.cdc.gov/infectioncontrol/pdf/guidelines/environmental-guidelines-P.pdf</a:t>
            </a:r>
            <a:endParaRPr lang="en-US" dirty="0"/>
          </a:p>
          <a:p>
            <a:pPr marL="117475" indent="0">
              <a:buNone/>
            </a:pPr>
            <a:r>
              <a:rPr lang="es-US" dirty="0"/>
              <a:t>La limpieza del Nuevo Coronavirus, o COVID-19, cae dentro del Estándar de Patógenos en la Sangre y debe ser considerada cuando se hagan recomendaciones.</a:t>
            </a:r>
            <a:endParaRPr lang="en-US" dirty="0"/>
          </a:p>
          <a:p>
            <a:r>
              <a:rPr lang="es-US" u="sng" dirty="0">
                <a:hlinkClick r:id="rId6"/>
              </a:rPr>
              <a:t>https://www.osha.gov/pls/oshaweb/owadisp.show_document?p_id=10051&amp;p_table=STANDARDS</a:t>
            </a:r>
            <a:endParaRPr lang="en-US" dirty="0"/>
          </a:p>
          <a:p>
            <a:pPr marL="117475" indent="0">
              <a:buNone/>
            </a:pPr>
            <a:r>
              <a:rPr lang="es-US" dirty="0"/>
              <a:t>Recursos Para la Preparación Ante una Pandemia - CDC</a:t>
            </a:r>
            <a:endParaRPr lang="en-US" dirty="0"/>
          </a:p>
          <a:p>
            <a:r>
              <a:rPr lang="es-US" u="sng" dirty="0">
                <a:hlinkClick r:id="rId7"/>
              </a:rPr>
              <a:t>https://www.cdc.gov/coronavirus/2019-ncov/php/pandemic-preparedness-resources.html</a:t>
            </a:r>
            <a:endParaRPr lang="en-US" dirty="0"/>
          </a:p>
        </p:txBody>
      </p:sp>
    </p:spTree>
    <p:extLst>
      <p:ext uri="{BB962C8B-B14F-4D97-AF65-F5344CB8AC3E}">
        <p14:creationId xmlns:p14="http://schemas.microsoft.com/office/powerpoint/2010/main" val="160549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DEABAF-99D1-4C10-8C7C-6EB9BE3E04C2}"/>
              </a:ext>
            </a:extLst>
          </p:cNvPr>
          <p:cNvSpPr>
            <a:spLocks noGrp="1"/>
          </p:cNvSpPr>
          <p:nvPr>
            <p:ph type="body" sz="quarter" idx="13"/>
          </p:nvPr>
        </p:nvSpPr>
        <p:spPr/>
        <p:txBody>
          <a:bodyPr>
            <a:normAutofit/>
          </a:bodyPr>
          <a:lstStyle/>
          <a:p>
            <a:r>
              <a:rPr lang="en-US" dirty="0"/>
              <a:t>COVID-19</a:t>
            </a:r>
          </a:p>
        </p:txBody>
      </p:sp>
      <p:sp>
        <p:nvSpPr>
          <p:cNvPr id="23" name="Title 22">
            <a:extLst>
              <a:ext uri="{FF2B5EF4-FFF2-40B4-BE49-F238E27FC236}">
                <a16:creationId xmlns:a16="http://schemas.microsoft.com/office/drawing/2014/main" id="{501A62B1-8253-416D-9604-F3E98359F8E4}"/>
              </a:ext>
            </a:extLst>
          </p:cNvPr>
          <p:cNvSpPr>
            <a:spLocks noGrp="1"/>
          </p:cNvSpPr>
          <p:nvPr>
            <p:ph type="title"/>
          </p:nvPr>
        </p:nvSpPr>
        <p:spPr/>
        <p:txBody>
          <a:bodyPr/>
          <a:lstStyle/>
          <a:p>
            <a:r>
              <a:rPr lang="en-US" dirty="0"/>
              <a:t>Educational Resources</a:t>
            </a:r>
          </a:p>
        </p:txBody>
      </p:sp>
      <p:sp>
        <p:nvSpPr>
          <p:cNvPr id="5" name="Slide Number Placeholder 4">
            <a:extLst>
              <a:ext uri="{FF2B5EF4-FFF2-40B4-BE49-F238E27FC236}">
                <a16:creationId xmlns:a16="http://schemas.microsoft.com/office/drawing/2014/main" id="{6C2727EB-CD94-4D03-A0ED-A10B4940397D}"/>
              </a:ext>
            </a:extLst>
          </p:cNvPr>
          <p:cNvSpPr>
            <a:spLocks noGrp="1"/>
          </p:cNvSpPr>
          <p:nvPr>
            <p:ph type="sldNum" sz="quarter" idx="12"/>
          </p:nvPr>
        </p:nvSpPr>
        <p:spPr/>
        <p:txBody>
          <a:bodyPr/>
          <a:lstStyle/>
          <a:p>
            <a:fld id="{00C708A1-6575-8D4A-A5EC-586CFF3AA03F}" type="slidenum">
              <a:rPr lang="en-US" smtClean="0"/>
              <a:pPr/>
              <a:t>19</a:t>
            </a:fld>
            <a:endParaRPr lang="en-US"/>
          </a:p>
        </p:txBody>
      </p:sp>
      <p:sp>
        <p:nvSpPr>
          <p:cNvPr id="6" name="Date Placeholder 5">
            <a:extLst>
              <a:ext uri="{FF2B5EF4-FFF2-40B4-BE49-F238E27FC236}">
                <a16:creationId xmlns:a16="http://schemas.microsoft.com/office/drawing/2014/main" id="{B8B84AE0-EE2A-485D-81DA-DD1879FF6EB4}"/>
              </a:ext>
            </a:extLst>
          </p:cNvPr>
          <p:cNvSpPr>
            <a:spLocks noGrp="1"/>
          </p:cNvSpPr>
          <p:nvPr>
            <p:ph type="dt" sz="half" idx="10"/>
          </p:nvPr>
        </p:nvSpPr>
        <p:spPr/>
        <p:txBody>
          <a:bodyPr/>
          <a:lstStyle/>
          <a:p>
            <a:fld id="{D92BA997-19F9-495E-A809-C129CEC05807}" type="datetime1">
              <a:rPr lang="en-US" smtClean="0"/>
              <a:t>4/22/2020</a:t>
            </a:fld>
            <a:endParaRPr lang="en-US"/>
          </a:p>
        </p:txBody>
      </p:sp>
      <p:sp>
        <p:nvSpPr>
          <p:cNvPr id="20" name="Content Placeholder 19">
            <a:extLst>
              <a:ext uri="{FF2B5EF4-FFF2-40B4-BE49-F238E27FC236}">
                <a16:creationId xmlns:a16="http://schemas.microsoft.com/office/drawing/2014/main" id="{F5E05165-7740-47BA-8E0A-7840D13797AD}"/>
              </a:ext>
            </a:extLst>
          </p:cNvPr>
          <p:cNvSpPr>
            <a:spLocks noGrp="1"/>
          </p:cNvSpPr>
          <p:nvPr>
            <p:ph idx="1"/>
          </p:nvPr>
        </p:nvSpPr>
        <p:spPr>
          <a:xfrm>
            <a:off x="999067" y="1669083"/>
            <a:ext cx="10428652" cy="4647335"/>
          </a:xfrm>
        </p:spPr>
        <p:txBody>
          <a:bodyPr>
            <a:normAutofit fontScale="92500" lnSpcReduction="20000"/>
          </a:bodyPr>
          <a:lstStyle/>
          <a:p>
            <a:pPr marL="117475" indent="0">
              <a:buNone/>
            </a:pPr>
            <a:r>
              <a:rPr lang="es-US" dirty="0"/>
              <a:t>Seguridad Alimentaria y la Enfermedad del Coronavirus 2019 (COVID-19)</a:t>
            </a:r>
            <a:endParaRPr lang="en-US" dirty="0"/>
          </a:p>
          <a:p>
            <a:r>
              <a:rPr lang="es-US" u="sng" dirty="0">
                <a:hlinkClick r:id="rId2"/>
              </a:rPr>
              <a:t>https://www.fda.gov/food/food-safety-during-emergencies/food-safety-and-coronavirus-disease-2019-covid-19</a:t>
            </a:r>
            <a:endParaRPr lang="en-US" dirty="0"/>
          </a:p>
          <a:p>
            <a:pPr marL="117475" indent="0">
              <a:buNone/>
            </a:pPr>
            <a:r>
              <a:rPr lang="es-US" dirty="0"/>
              <a:t>Asociación Nacional de Restaurantes Información y Recursos sobre el Coronavirus</a:t>
            </a:r>
            <a:endParaRPr lang="en-US" dirty="0"/>
          </a:p>
          <a:p>
            <a:r>
              <a:rPr lang="es-US" u="sng" dirty="0">
                <a:hlinkClick r:id="rId3"/>
              </a:rPr>
              <a:t>https://www.restaurant.org/Covid19</a:t>
            </a:r>
            <a:endParaRPr lang="en-US" dirty="0"/>
          </a:p>
          <a:p>
            <a:pPr marL="117475" indent="0">
              <a:buNone/>
            </a:pPr>
            <a:r>
              <a:rPr lang="es-US" dirty="0"/>
              <a:t>Guía Provisional Para el Manejo de la Enfermedad del Coronavirus 2019 (Covid-19) en Centros Penitenciarios y de Detención</a:t>
            </a:r>
            <a:endParaRPr lang="en-US" dirty="0"/>
          </a:p>
          <a:p>
            <a:r>
              <a:rPr lang="es-US" u="sng" dirty="0">
                <a:hlinkClick r:id="rId4"/>
              </a:rPr>
              <a:t>https://www.cdc.gov/coronavirus/2019-ncov/community/correction-detention/guidance-correctional-detention.html</a:t>
            </a:r>
            <a:endParaRPr lang="en-US" dirty="0"/>
          </a:p>
          <a:p>
            <a:pPr marL="117475" indent="0">
              <a:buNone/>
            </a:pPr>
            <a:r>
              <a:rPr lang="es-US" dirty="0"/>
              <a:t>Coronavirus: Prevención y Control para la Industria de Limpieza</a:t>
            </a:r>
            <a:endParaRPr lang="en-US" dirty="0"/>
          </a:p>
          <a:p>
            <a:r>
              <a:rPr lang="es-US" u="sng" dirty="0">
                <a:hlinkClick r:id="rId5"/>
              </a:rPr>
              <a:t>https://www.issa.com/education/cleaning-for-infection-prevention/coronavirus-prevention-and-control-for-the-cleaning-industry</a:t>
            </a:r>
            <a:endParaRPr lang="en-US" dirty="0"/>
          </a:p>
          <a:p>
            <a:pPr marL="117475" indent="0">
              <a:buNone/>
            </a:pPr>
            <a:r>
              <a:rPr lang="es-US" dirty="0"/>
              <a:t>Control de Infecciones y Lavandería</a:t>
            </a:r>
            <a:endParaRPr lang="en-US" dirty="0"/>
          </a:p>
          <a:p>
            <a:r>
              <a:rPr lang="es-US" u="sng" dirty="0">
                <a:hlinkClick r:id="rId6"/>
              </a:rPr>
              <a:t>https://www.spartanchemical.com/globalassets/solutions/covid-19/infection-control-and-laundry.pdf</a:t>
            </a:r>
            <a:r>
              <a:rPr lang="es-US" dirty="0"/>
              <a:t> </a:t>
            </a:r>
            <a:endParaRPr lang="en-US" dirty="0"/>
          </a:p>
        </p:txBody>
      </p:sp>
    </p:spTree>
    <p:extLst>
      <p:ext uri="{BB962C8B-B14F-4D97-AF65-F5344CB8AC3E}">
        <p14:creationId xmlns:p14="http://schemas.microsoft.com/office/powerpoint/2010/main" val="227191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896638-A88C-452F-915F-61B428901332}"/>
              </a:ext>
            </a:extLst>
          </p:cNvPr>
          <p:cNvSpPr>
            <a:spLocks noGrp="1"/>
          </p:cNvSpPr>
          <p:nvPr>
            <p:ph type="body" sz="quarter" idx="13"/>
          </p:nvPr>
        </p:nvSpPr>
        <p:spPr/>
        <p:txBody>
          <a:bodyPr>
            <a:normAutofit/>
          </a:bodyPr>
          <a:lstStyle/>
          <a:p>
            <a:r>
              <a:rPr lang="en-US" dirty="0" err="1"/>
              <a:t>visión</a:t>
            </a:r>
            <a:r>
              <a:rPr lang="en-US" dirty="0"/>
              <a:t> de conjunto	</a:t>
            </a:r>
          </a:p>
        </p:txBody>
      </p:sp>
      <p:sp>
        <p:nvSpPr>
          <p:cNvPr id="3" name="Title 2">
            <a:extLst>
              <a:ext uri="{FF2B5EF4-FFF2-40B4-BE49-F238E27FC236}">
                <a16:creationId xmlns:a16="http://schemas.microsoft.com/office/drawing/2014/main" id="{9A1807A1-A621-4599-8F68-985836272826}"/>
              </a:ext>
            </a:extLst>
          </p:cNvPr>
          <p:cNvSpPr>
            <a:spLocks noGrp="1"/>
          </p:cNvSpPr>
          <p:nvPr>
            <p:ph type="title"/>
          </p:nvPr>
        </p:nvSpPr>
        <p:spPr/>
        <p:txBody>
          <a:bodyPr anchor="t">
            <a:normAutofit/>
          </a:bodyPr>
          <a:lstStyle/>
          <a:p>
            <a:r>
              <a:rPr lang="es-US" b="1" dirty="0"/>
              <a:t>Objetivos:</a:t>
            </a:r>
            <a:endParaRPr lang="en-US" dirty="0"/>
          </a:p>
        </p:txBody>
      </p:sp>
      <p:sp>
        <p:nvSpPr>
          <p:cNvPr id="5" name="Slide Number Placeholder 4">
            <a:extLst>
              <a:ext uri="{FF2B5EF4-FFF2-40B4-BE49-F238E27FC236}">
                <a16:creationId xmlns:a16="http://schemas.microsoft.com/office/drawing/2014/main" id="{A016EFC8-8F06-4F3E-BDFD-8331924737C3}"/>
              </a:ext>
            </a:extLst>
          </p:cNvPr>
          <p:cNvSpPr>
            <a:spLocks noGrp="1"/>
          </p:cNvSpPr>
          <p:nvPr>
            <p:ph type="sldNum" sz="quarter" idx="12"/>
          </p:nvPr>
        </p:nvSpPr>
        <p:spPr/>
        <p:txBody>
          <a:bodyPr anchor="ctr">
            <a:normAutofit/>
          </a:bodyPr>
          <a:lstStyle/>
          <a:p>
            <a:pPr>
              <a:spcAft>
                <a:spcPts val="600"/>
              </a:spcAft>
            </a:pPr>
            <a:fld id="{00C708A1-6575-8D4A-A5EC-586CFF3AA03F}" type="slidenum">
              <a:rPr lang="en-US" smtClean="0"/>
              <a:pPr>
                <a:spcAft>
                  <a:spcPts val="600"/>
                </a:spcAft>
              </a:pPr>
              <a:t>2</a:t>
            </a:fld>
            <a:endParaRPr lang="en-US"/>
          </a:p>
        </p:txBody>
      </p:sp>
      <p:graphicFrame>
        <p:nvGraphicFramePr>
          <p:cNvPr id="11" name="Content Placeholder 6">
            <a:extLst>
              <a:ext uri="{FF2B5EF4-FFF2-40B4-BE49-F238E27FC236}">
                <a16:creationId xmlns:a16="http://schemas.microsoft.com/office/drawing/2014/main" id="{C45B95CD-5A98-4CFF-8794-4AA417A85E50}"/>
              </a:ext>
            </a:extLst>
          </p:cNvPr>
          <p:cNvGraphicFramePr>
            <a:graphicFrameLocks noGrp="1"/>
          </p:cNvGraphicFramePr>
          <p:nvPr>
            <p:ph idx="1"/>
            <p:extLst>
              <p:ext uri="{D42A27DB-BD31-4B8C-83A1-F6EECF244321}">
                <p14:modId xmlns:p14="http://schemas.microsoft.com/office/powerpoint/2010/main" val="900807295"/>
              </p:ext>
            </p:extLst>
          </p:nvPr>
        </p:nvGraphicFramePr>
        <p:xfrm>
          <a:off x="1665460" y="1737367"/>
          <a:ext cx="8861079" cy="4564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a:extLst>
              <a:ext uri="{FF2B5EF4-FFF2-40B4-BE49-F238E27FC236}">
                <a16:creationId xmlns:a16="http://schemas.microsoft.com/office/drawing/2014/main" id="{A0DC3515-3FB9-492C-9FC1-619F98631901}"/>
              </a:ext>
            </a:extLst>
          </p:cNvPr>
          <p:cNvSpPr>
            <a:spLocks noGrp="1"/>
          </p:cNvSpPr>
          <p:nvPr>
            <p:ph type="dt" sz="half" idx="10"/>
          </p:nvPr>
        </p:nvSpPr>
        <p:spPr>
          <a:xfrm>
            <a:off x="1322591" y="6316418"/>
            <a:ext cx="1102408" cy="365125"/>
          </a:xfrm>
        </p:spPr>
        <p:txBody>
          <a:bodyPr/>
          <a:lstStyle/>
          <a:p>
            <a:fld id="{6FC1E66F-C58F-46F9-90A3-7E874C78A9DE}" type="datetime1">
              <a:rPr lang="en-US" smtClean="0"/>
              <a:t>4/22/2020</a:t>
            </a:fld>
            <a:endParaRPr lang="en-US" dirty="0"/>
          </a:p>
        </p:txBody>
      </p:sp>
    </p:spTree>
    <p:extLst>
      <p:ext uri="{BB962C8B-B14F-4D97-AF65-F5344CB8AC3E}">
        <p14:creationId xmlns:p14="http://schemas.microsoft.com/office/powerpoint/2010/main" val="3262033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4C7C8A-7C2B-496B-8F37-7263AC219039}"/>
              </a:ext>
            </a:extLst>
          </p:cNvPr>
          <p:cNvSpPr>
            <a:spLocks noGrp="1"/>
          </p:cNvSpPr>
          <p:nvPr>
            <p:ph type="body" sz="quarter" idx="13"/>
          </p:nvPr>
        </p:nvSpPr>
        <p:spPr/>
        <p:txBody>
          <a:bodyPr>
            <a:normAutofit/>
          </a:bodyPr>
          <a:lstStyle/>
          <a:p>
            <a:r>
              <a:rPr lang="en-US" dirty="0"/>
              <a:t>COVID-19</a:t>
            </a:r>
          </a:p>
        </p:txBody>
      </p:sp>
      <p:sp>
        <p:nvSpPr>
          <p:cNvPr id="3" name="Title 2">
            <a:extLst>
              <a:ext uri="{FF2B5EF4-FFF2-40B4-BE49-F238E27FC236}">
                <a16:creationId xmlns:a16="http://schemas.microsoft.com/office/drawing/2014/main" id="{14E04563-4FB5-4810-B7A4-080C3FD20439}"/>
              </a:ext>
            </a:extLst>
          </p:cNvPr>
          <p:cNvSpPr>
            <a:spLocks noGrp="1"/>
          </p:cNvSpPr>
          <p:nvPr>
            <p:ph type="title"/>
          </p:nvPr>
        </p:nvSpPr>
        <p:spPr/>
        <p:txBody>
          <a:bodyPr anchor="t">
            <a:normAutofit/>
          </a:bodyPr>
          <a:lstStyle/>
          <a:p>
            <a:r>
              <a:rPr lang="es-US" dirty="0"/>
              <a:t>Resumen</a:t>
            </a:r>
            <a:endParaRPr lang="en-US" dirty="0"/>
          </a:p>
        </p:txBody>
      </p:sp>
      <p:sp>
        <p:nvSpPr>
          <p:cNvPr id="7" name="Content Placeholder 6">
            <a:extLst>
              <a:ext uri="{FF2B5EF4-FFF2-40B4-BE49-F238E27FC236}">
                <a16:creationId xmlns:a16="http://schemas.microsoft.com/office/drawing/2014/main" id="{6EE0E831-EB76-4E2F-ACAE-E1CF71FFDCA3}"/>
              </a:ext>
            </a:extLst>
          </p:cNvPr>
          <p:cNvSpPr>
            <a:spLocks noGrp="1"/>
          </p:cNvSpPr>
          <p:nvPr>
            <p:ph idx="1"/>
          </p:nvPr>
        </p:nvSpPr>
        <p:spPr>
          <a:xfrm>
            <a:off x="999068" y="1669084"/>
            <a:ext cx="5561220" cy="4647334"/>
          </a:xfrm>
        </p:spPr>
        <p:txBody>
          <a:bodyPr anchor="t">
            <a:normAutofit fontScale="92500" lnSpcReduction="10000"/>
          </a:bodyPr>
          <a:lstStyle/>
          <a:p>
            <a:pPr marL="117475" indent="0">
              <a:buNone/>
            </a:pPr>
            <a:r>
              <a:rPr lang="es-US" dirty="0"/>
              <a:t>Un programa de limpieza administrado es el arma más eficaz contra la propagación </a:t>
            </a:r>
            <a:r>
              <a:rPr lang="es-US" dirty="0">
                <a:latin typeface="+mn-lt"/>
              </a:rPr>
              <a:t>de los virus. </a:t>
            </a:r>
            <a:r>
              <a:rPr lang="en-US" dirty="0">
                <a:latin typeface="+mn-lt"/>
              </a:rPr>
              <a:t> </a:t>
            </a:r>
          </a:p>
          <a:p>
            <a:pPr lvl="0"/>
            <a:r>
              <a:rPr lang="es-US" dirty="0">
                <a:latin typeface="+mn-lt"/>
              </a:rPr>
              <a:t>Las soluciones para lavarse las manos y desinfectarse son su primera línea de defensa contra la propagación de patógenos. </a:t>
            </a:r>
            <a:endParaRPr lang="en-US" dirty="0">
              <a:latin typeface="+mn-lt"/>
            </a:endParaRPr>
          </a:p>
          <a:p>
            <a:pPr lvl="0"/>
            <a:r>
              <a:rPr lang="es-US" dirty="0">
                <a:latin typeface="+mn-lt"/>
              </a:rPr>
              <a:t>Los administradores de las instalaciones deben asegurarse de que los HTP (Puntos de Alto Contacto) se limpien y desinfecten adecuadamente. </a:t>
            </a:r>
            <a:endParaRPr lang="en-US" dirty="0">
              <a:latin typeface="+mn-lt"/>
            </a:endParaRPr>
          </a:p>
          <a:p>
            <a:pPr lvl="0"/>
            <a:r>
              <a:rPr lang="es-US" dirty="0">
                <a:latin typeface="+mn-lt"/>
              </a:rPr>
              <a:t>Los limpiadores y desinfectantes eficaces rompen el ciclo de infección en las superficies de alto contacto. </a:t>
            </a:r>
            <a:endParaRPr lang="en-US" dirty="0">
              <a:latin typeface="+mn-lt"/>
            </a:endParaRPr>
          </a:p>
          <a:p>
            <a:pPr lvl="0"/>
            <a:r>
              <a:rPr lang="es-US" dirty="0">
                <a:latin typeface="+mn-lt"/>
              </a:rPr>
              <a:t>Las herramientas de entrenamiento y educación aseguran la seguridad, el profesionalismo y el cumplimiento.</a:t>
            </a:r>
            <a:endParaRPr lang="en-US" dirty="0">
              <a:latin typeface="+mn-lt"/>
            </a:endParaRPr>
          </a:p>
        </p:txBody>
      </p:sp>
      <p:sp>
        <p:nvSpPr>
          <p:cNvPr id="5" name="Slide Number Placeholder 4">
            <a:extLst>
              <a:ext uri="{FF2B5EF4-FFF2-40B4-BE49-F238E27FC236}">
                <a16:creationId xmlns:a16="http://schemas.microsoft.com/office/drawing/2014/main" id="{DBFD6319-3385-4653-A300-353E18780323}"/>
              </a:ext>
            </a:extLst>
          </p:cNvPr>
          <p:cNvSpPr>
            <a:spLocks noGrp="1"/>
          </p:cNvSpPr>
          <p:nvPr>
            <p:ph type="sldNum" sz="quarter" idx="12"/>
          </p:nvPr>
        </p:nvSpPr>
        <p:spPr/>
        <p:txBody>
          <a:bodyPr anchor="ctr">
            <a:normAutofit/>
          </a:bodyPr>
          <a:lstStyle/>
          <a:p>
            <a:pPr>
              <a:spcAft>
                <a:spcPts val="600"/>
              </a:spcAft>
            </a:pPr>
            <a:fld id="{00C708A1-6575-8D4A-A5EC-586CFF3AA03F}" type="slidenum">
              <a:rPr lang="en-US" smtClean="0"/>
              <a:pPr>
                <a:spcAft>
                  <a:spcPts val="600"/>
                </a:spcAft>
              </a:pPr>
              <a:t>20</a:t>
            </a:fld>
            <a:endParaRPr lang="en-US"/>
          </a:p>
        </p:txBody>
      </p:sp>
      <p:sp>
        <p:nvSpPr>
          <p:cNvPr id="6" name="Date Placeholder 5">
            <a:extLst>
              <a:ext uri="{FF2B5EF4-FFF2-40B4-BE49-F238E27FC236}">
                <a16:creationId xmlns:a16="http://schemas.microsoft.com/office/drawing/2014/main" id="{841B8514-6632-4BC3-B31B-CE66DEFDD22D}"/>
              </a:ext>
            </a:extLst>
          </p:cNvPr>
          <p:cNvSpPr>
            <a:spLocks noGrp="1"/>
          </p:cNvSpPr>
          <p:nvPr>
            <p:ph type="dt" sz="half" idx="10"/>
          </p:nvPr>
        </p:nvSpPr>
        <p:spPr/>
        <p:txBody>
          <a:bodyPr anchor="ctr">
            <a:normAutofit/>
          </a:bodyPr>
          <a:lstStyle/>
          <a:p>
            <a:pPr>
              <a:spcAft>
                <a:spcPts val="600"/>
              </a:spcAft>
            </a:pPr>
            <a:fld id="{1835848B-6F1F-4374-8639-280C75F3127B}" type="datetime1">
              <a:rPr lang="en-US" smtClean="0"/>
              <a:t>4/22/2020</a:t>
            </a:fld>
            <a:endParaRPr lang="en-US"/>
          </a:p>
        </p:txBody>
      </p:sp>
      <p:pic>
        <p:nvPicPr>
          <p:cNvPr id="9" name="Content Placeholder 8">
            <a:extLst>
              <a:ext uri="{FF2B5EF4-FFF2-40B4-BE49-F238E27FC236}">
                <a16:creationId xmlns:a16="http://schemas.microsoft.com/office/drawing/2014/main" id="{AF0E9AC6-90B6-402A-9FC4-44921BBF783A}"/>
              </a:ext>
            </a:extLst>
          </p:cNvPr>
          <p:cNvPicPr>
            <a:picLocks noGrp="1" noChangeAspect="1"/>
          </p:cNvPicPr>
          <p:nvPr>
            <p:ph idx="15"/>
          </p:nvPr>
        </p:nvPicPr>
        <p:blipFill>
          <a:blip r:embed="rId2"/>
          <a:stretch>
            <a:fillRect/>
          </a:stretch>
        </p:blipFill>
        <p:spPr>
          <a:xfrm>
            <a:off x="6673006" y="1638632"/>
            <a:ext cx="4705350" cy="4545010"/>
          </a:xfrm>
          <a:prstGeom prst="rect">
            <a:avLst/>
          </a:prstGeom>
        </p:spPr>
      </p:pic>
    </p:spTree>
    <p:extLst>
      <p:ext uri="{BB962C8B-B14F-4D97-AF65-F5344CB8AC3E}">
        <p14:creationId xmlns:p14="http://schemas.microsoft.com/office/powerpoint/2010/main" val="121091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6634-B299-4FAC-93AB-343934A8C371}"/>
              </a:ext>
            </a:extLst>
          </p:cNvPr>
          <p:cNvSpPr>
            <a:spLocks noGrp="1"/>
          </p:cNvSpPr>
          <p:nvPr>
            <p:ph type="ctrTitle"/>
          </p:nvPr>
        </p:nvSpPr>
        <p:spPr/>
        <p:txBody>
          <a:bodyPr>
            <a:normAutofit/>
          </a:bodyPr>
          <a:lstStyle/>
          <a:p>
            <a:br>
              <a:rPr lang="en-US" sz="4800" dirty="0"/>
            </a:br>
            <a:r>
              <a:rPr lang="en-US" sz="4800" dirty="0"/>
              <a:t>Gracias!</a:t>
            </a:r>
          </a:p>
        </p:txBody>
      </p:sp>
      <p:sp>
        <p:nvSpPr>
          <p:cNvPr id="3" name="Text Placeholder 2">
            <a:extLst>
              <a:ext uri="{FF2B5EF4-FFF2-40B4-BE49-F238E27FC236}">
                <a16:creationId xmlns:a16="http://schemas.microsoft.com/office/drawing/2014/main" id="{6A078CF0-7801-472D-B30B-08E80CA568C0}"/>
              </a:ext>
            </a:extLst>
          </p:cNvPr>
          <p:cNvSpPr>
            <a:spLocks noGrp="1"/>
          </p:cNvSpPr>
          <p:nvPr>
            <p:ph type="body" sz="quarter" idx="14"/>
          </p:nvPr>
        </p:nvSpPr>
        <p:spPr/>
        <p:txBody>
          <a:bodyPr/>
          <a:lstStyle/>
          <a:p>
            <a:r>
              <a:rPr lang="en-US" dirty="0"/>
              <a:t>Spartan Chemical Company - </a:t>
            </a:r>
          </a:p>
        </p:txBody>
      </p:sp>
    </p:spTree>
    <p:extLst>
      <p:ext uri="{BB962C8B-B14F-4D97-AF65-F5344CB8AC3E}">
        <p14:creationId xmlns:p14="http://schemas.microsoft.com/office/powerpoint/2010/main" val="242513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8B116F8-37BA-4966-88BD-3A7C31496FA2}"/>
              </a:ext>
            </a:extLst>
          </p:cNvPr>
          <p:cNvSpPr>
            <a:spLocks noGrp="1"/>
          </p:cNvSpPr>
          <p:nvPr>
            <p:ph type="body" sz="quarter" idx="13"/>
          </p:nvPr>
        </p:nvSpPr>
        <p:spPr/>
        <p:txBody>
          <a:bodyPr>
            <a:normAutofit/>
          </a:bodyPr>
          <a:lstStyle/>
          <a:p>
            <a:r>
              <a:rPr lang="en-US" dirty="0"/>
              <a:t>Coronavirus </a:t>
            </a:r>
          </a:p>
        </p:txBody>
      </p:sp>
      <p:sp>
        <p:nvSpPr>
          <p:cNvPr id="5" name="Title 4">
            <a:extLst>
              <a:ext uri="{FF2B5EF4-FFF2-40B4-BE49-F238E27FC236}">
                <a16:creationId xmlns:a16="http://schemas.microsoft.com/office/drawing/2014/main" id="{F873B87E-89B4-4B58-9396-DC24A3DC5F6F}"/>
              </a:ext>
            </a:extLst>
          </p:cNvPr>
          <p:cNvSpPr>
            <a:spLocks noGrp="1"/>
          </p:cNvSpPr>
          <p:nvPr>
            <p:ph type="title"/>
          </p:nvPr>
        </p:nvSpPr>
        <p:spPr/>
        <p:txBody>
          <a:bodyPr/>
          <a:lstStyle/>
          <a:p>
            <a:r>
              <a:rPr lang="es-US" dirty="0"/>
              <a:t>Lo que debe saber</a:t>
            </a:r>
            <a:endParaRPr lang="en-US" dirty="0"/>
          </a:p>
        </p:txBody>
      </p:sp>
      <p:sp>
        <p:nvSpPr>
          <p:cNvPr id="6" name="Content Placeholder 5">
            <a:extLst>
              <a:ext uri="{FF2B5EF4-FFF2-40B4-BE49-F238E27FC236}">
                <a16:creationId xmlns:a16="http://schemas.microsoft.com/office/drawing/2014/main" id="{6BDCEAF1-AA7E-42E3-95FC-4324A91D4C35}"/>
              </a:ext>
            </a:extLst>
          </p:cNvPr>
          <p:cNvSpPr>
            <a:spLocks noGrp="1"/>
          </p:cNvSpPr>
          <p:nvPr>
            <p:ph idx="1"/>
          </p:nvPr>
        </p:nvSpPr>
        <p:spPr>
          <a:xfrm>
            <a:off x="1312454" y="1729566"/>
            <a:ext cx="9880477" cy="4720948"/>
          </a:xfrm>
        </p:spPr>
        <p:txBody>
          <a:bodyPr>
            <a:normAutofit/>
          </a:bodyPr>
          <a:lstStyle/>
          <a:p>
            <a:pPr marL="226477" indent="0">
              <a:buNone/>
            </a:pPr>
            <a:r>
              <a:rPr lang="es-US" dirty="0">
                <a:latin typeface="Helvetica LT Std Light" panose="020B0303020202020204" pitchFamily="34" charset="0"/>
              </a:rPr>
              <a:t>Los coronavirus son una gran familia de virus que pueden causar enfermedades en animales o en humanos.  En los humanos, se sabe que varios coronavirus causan infecciones respiratorias que van desde el resfriado común hasta enfermedades más graves como el Síndrome Respiratorio del Medio Oriente (MERS) y el Síndrome Respiratorio Agudo Severo (SARS). El coronavirus descubierto más recientemente causa la enfermedad del coronavirus COVID-19.</a:t>
            </a:r>
            <a:endParaRPr lang="en-US" dirty="0">
              <a:latin typeface="Helvetica LT Std Light" panose="020B0303020202020204" pitchFamily="34" charset="0"/>
            </a:endParaRPr>
          </a:p>
        </p:txBody>
      </p:sp>
    </p:spTree>
    <p:extLst>
      <p:ext uri="{BB962C8B-B14F-4D97-AF65-F5344CB8AC3E}">
        <p14:creationId xmlns:p14="http://schemas.microsoft.com/office/powerpoint/2010/main" val="37865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A90D5-6186-4D81-AA86-F92B69B75407}"/>
              </a:ext>
            </a:extLst>
          </p:cNvPr>
          <p:cNvSpPr>
            <a:spLocks noGrp="1"/>
          </p:cNvSpPr>
          <p:nvPr>
            <p:ph type="body" sz="quarter" idx="13"/>
          </p:nvPr>
        </p:nvSpPr>
        <p:spPr/>
        <p:txBody>
          <a:bodyPr>
            <a:normAutofit/>
          </a:bodyPr>
          <a:lstStyle/>
          <a:p>
            <a:r>
              <a:rPr lang="en-US"/>
              <a:t>Covid-19</a:t>
            </a:r>
          </a:p>
        </p:txBody>
      </p:sp>
      <p:sp>
        <p:nvSpPr>
          <p:cNvPr id="3" name="Title 2">
            <a:extLst>
              <a:ext uri="{FF2B5EF4-FFF2-40B4-BE49-F238E27FC236}">
                <a16:creationId xmlns:a16="http://schemas.microsoft.com/office/drawing/2014/main" id="{635A11A3-7617-4A5F-A0CB-0973F1C2B642}"/>
              </a:ext>
            </a:extLst>
          </p:cNvPr>
          <p:cNvSpPr>
            <a:spLocks noGrp="1"/>
          </p:cNvSpPr>
          <p:nvPr>
            <p:ph type="title"/>
          </p:nvPr>
        </p:nvSpPr>
        <p:spPr/>
        <p:txBody>
          <a:bodyPr/>
          <a:lstStyle/>
          <a:p>
            <a:r>
              <a:rPr lang="es-US" b="1" dirty="0"/>
              <a:t>Como se propaga</a:t>
            </a:r>
            <a:endParaRPr lang="en-US" dirty="0"/>
          </a:p>
        </p:txBody>
      </p:sp>
      <p:sp>
        <p:nvSpPr>
          <p:cNvPr id="7" name="Content Placeholder 6">
            <a:extLst>
              <a:ext uri="{FF2B5EF4-FFF2-40B4-BE49-F238E27FC236}">
                <a16:creationId xmlns:a16="http://schemas.microsoft.com/office/drawing/2014/main" id="{FE9A6BD7-B7A2-45F2-AC58-FC4A16D31F72}"/>
              </a:ext>
            </a:extLst>
          </p:cNvPr>
          <p:cNvSpPr>
            <a:spLocks noGrp="1"/>
          </p:cNvSpPr>
          <p:nvPr>
            <p:ph idx="1"/>
          </p:nvPr>
        </p:nvSpPr>
        <p:spPr>
          <a:xfrm>
            <a:off x="999069" y="1669084"/>
            <a:ext cx="9880478" cy="4564054"/>
          </a:xfrm>
        </p:spPr>
        <p:txBody>
          <a:bodyPr>
            <a:normAutofit/>
          </a:bodyPr>
          <a:lstStyle/>
          <a:p>
            <a:r>
              <a:rPr lang="es-US" dirty="0">
                <a:latin typeface="Helvetica LT Std Light" panose="020B0303020202020204" pitchFamily="34" charset="0"/>
              </a:rPr>
              <a:t>Las personas pueden contraer COVID-19 de otras personas que tienen el virus por transmisión de persona a persona.</a:t>
            </a:r>
            <a:endParaRPr lang="en-US" dirty="0">
              <a:latin typeface="Helvetica LT Std Light" panose="020B0303020202020204" pitchFamily="34" charset="0"/>
            </a:endParaRPr>
          </a:p>
          <a:p>
            <a:r>
              <a:rPr lang="es-US" dirty="0">
                <a:latin typeface="Helvetica LT Std Light" panose="020B0303020202020204" pitchFamily="34" charset="0"/>
              </a:rPr>
              <a:t>Al 26 de marzo, 2020, hay más de 68,500 casos confirmados de COVID-19 y 1,036 muertes en los Estados Unidos de América.</a:t>
            </a:r>
            <a:endParaRPr lang="en-US" dirty="0">
              <a:latin typeface="Helvetica LT Std Light" panose="020B0303020202020204" pitchFamily="34" charset="0"/>
            </a:endParaRPr>
          </a:p>
          <a:p>
            <a:pPr lvl="0"/>
            <a:r>
              <a:rPr lang="es-US" dirty="0"/>
              <a:t>Contacto de Persona a Persona</a:t>
            </a:r>
            <a:endParaRPr lang="en-US" dirty="0"/>
          </a:p>
          <a:p>
            <a:pPr lvl="1">
              <a:buFont typeface="Courier New" panose="02070309020205020404" pitchFamily="49" charset="0"/>
              <a:buChar char="o"/>
            </a:pPr>
            <a:r>
              <a:rPr lang="es-US" dirty="0"/>
              <a:t>La transmisión más común de todos los Coronavirus es en el aire a través de gotitas respiratorias.</a:t>
            </a:r>
            <a:endParaRPr lang="en-US" dirty="0"/>
          </a:p>
          <a:p>
            <a:pPr lvl="1">
              <a:buFont typeface="Courier New" panose="02070309020205020404" pitchFamily="49" charset="0"/>
              <a:buChar char="o"/>
            </a:pPr>
            <a:r>
              <a:rPr lang="es-US" dirty="0"/>
              <a:t>La segunda transmisión más común es a través del Contacto Cercano con una persona infectada (dar la mano o a menos de 6 pies de la persona) </a:t>
            </a:r>
            <a:endParaRPr lang="en-US" dirty="0"/>
          </a:p>
          <a:p>
            <a:pPr lvl="0"/>
            <a:r>
              <a:rPr lang="es-US" dirty="0">
                <a:latin typeface="Helvetica LT Std Light" panose="020B0303020202020204" pitchFamily="34" charset="0"/>
              </a:rPr>
              <a:t>El SARS-CoV-2 puede ser transmitido posiblemente al entrar en contacto con una Superficie Contaminada y luego frotarse los ojos, los oídos, la nariz o la boca, aunque esto no ha sido documentado.</a:t>
            </a:r>
            <a:endParaRPr lang="en-US" dirty="0">
              <a:latin typeface="Helvetica LT Std Light" panose="020B0303020202020204" pitchFamily="34" charset="0"/>
            </a:endParaRPr>
          </a:p>
        </p:txBody>
      </p:sp>
      <p:sp>
        <p:nvSpPr>
          <p:cNvPr id="9" name="Date Placeholder 5">
            <a:extLst>
              <a:ext uri="{FF2B5EF4-FFF2-40B4-BE49-F238E27FC236}">
                <a16:creationId xmlns:a16="http://schemas.microsoft.com/office/drawing/2014/main" id="{A08D108E-B768-4483-80F0-0CEEEEE6FE07}"/>
              </a:ext>
            </a:extLst>
          </p:cNvPr>
          <p:cNvSpPr>
            <a:spLocks noGrp="1"/>
          </p:cNvSpPr>
          <p:nvPr>
            <p:ph type="dt" sz="half" idx="10"/>
          </p:nvPr>
        </p:nvSpPr>
        <p:spPr>
          <a:xfrm>
            <a:off x="1322591" y="6316418"/>
            <a:ext cx="1102408" cy="365125"/>
          </a:xfrm>
        </p:spPr>
        <p:txBody>
          <a:bodyPr/>
          <a:lstStyle/>
          <a:p>
            <a:fld id="{FC789018-B48A-4654-9A10-091C7AAC74DD}" type="datetime1">
              <a:rPr lang="en-US" smtClean="0"/>
              <a:t>4/22/2020</a:t>
            </a:fld>
            <a:endParaRPr lang="en-US" dirty="0"/>
          </a:p>
        </p:txBody>
      </p:sp>
      <p:sp>
        <p:nvSpPr>
          <p:cNvPr id="4" name="Slide Number Placeholder 3">
            <a:extLst>
              <a:ext uri="{FF2B5EF4-FFF2-40B4-BE49-F238E27FC236}">
                <a16:creationId xmlns:a16="http://schemas.microsoft.com/office/drawing/2014/main" id="{685FCE57-5DCD-4414-B7D3-D0CD8785B65A}"/>
              </a:ext>
            </a:extLst>
          </p:cNvPr>
          <p:cNvSpPr>
            <a:spLocks noGrp="1"/>
          </p:cNvSpPr>
          <p:nvPr>
            <p:ph type="sldNum" sz="quarter" idx="12"/>
          </p:nvPr>
        </p:nvSpPr>
        <p:spPr/>
        <p:txBody>
          <a:bodyPr/>
          <a:lstStyle/>
          <a:p>
            <a:fld id="{00C708A1-6575-8D4A-A5EC-586CFF3AA03F}" type="slidenum">
              <a:rPr lang="en-US" smtClean="0"/>
              <a:pPr/>
              <a:t>4</a:t>
            </a:fld>
            <a:endParaRPr lang="en-US"/>
          </a:p>
        </p:txBody>
      </p:sp>
    </p:spTree>
    <p:extLst>
      <p:ext uri="{BB962C8B-B14F-4D97-AF65-F5344CB8AC3E}">
        <p14:creationId xmlns:p14="http://schemas.microsoft.com/office/powerpoint/2010/main" val="370720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CA5F3A-6157-41BE-9A5C-7AAE5BE3A01A}"/>
              </a:ext>
            </a:extLst>
          </p:cNvPr>
          <p:cNvSpPr>
            <a:spLocks noGrp="1"/>
          </p:cNvSpPr>
          <p:nvPr>
            <p:ph type="body" sz="quarter" idx="13"/>
          </p:nvPr>
        </p:nvSpPr>
        <p:spPr/>
        <p:txBody>
          <a:bodyPr>
            <a:normAutofit/>
          </a:bodyPr>
          <a:lstStyle/>
          <a:p>
            <a:r>
              <a:rPr lang="en-US" dirty="0" err="1"/>
              <a:t>medidas</a:t>
            </a:r>
            <a:r>
              <a:rPr lang="en-US" dirty="0"/>
              <a:t> de </a:t>
            </a:r>
            <a:r>
              <a:rPr lang="en-US" dirty="0" err="1"/>
              <a:t>proteccion</a:t>
            </a:r>
            <a:endParaRPr lang="en-US" dirty="0"/>
          </a:p>
        </p:txBody>
      </p:sp>
      <p:sp>
        <p:nvSpPr>
          <p:cNvPr id="3" name="Title 2">
            <a:extLst>
              <a:ext uri="{FF2B5EF4-FFF2-40B4-BE49-F238E27FC236}">
                <a16:creationId xmlns:a16="http://schemas.microsoft.com/office/drawing/2014/main" id="{0025F31C-E886-44C6-9DC9-7C4B3AFDD5C5}"/>
              </a:ext>
            </a:extLst>
          </p:cNvPr>
          <p:cNvSpPr>
            <a:spLocks noGrp="1"/>
          </p:cNvSpPr>
          <p:nvPr>
            <p:ph type="title"/>
          </p:nvPr>
        </p:nvSpPr>
        <p:spPr/>
        <p:txBody>
          <a:bodyPr/>
          <a:lstStyle/>
          <a:p>
            <a:r>
              <a:rPr lang="es-US" b="1" dirty="0"/>
              <a:t>Lo que podemos hacer</a:t>
            </a:r>
            <a:endParaRPr lang="en-US" dirty="0"/>
          </a:p>
        </p:txBody>
      </p:sp>
      <p:sp>
        <p:nvSpPr>
          <p:cNvPr id="7" name="Content Placeholder 6">
            <a:extLst>
              <a:ext uri="{FF2B5EF4-FFF2-40B4-BE49-F238E27FC236}">
                <a16:creationId xmlns:a16="http://schemas.microsoft.com/office/drawing/2014/main" id="{8AB968D0-41FE-4FD1-BCBC-85DCA5CBFEF2}"/>
              </a:ext>
            </a:extLst>
          </p:cNvPr>
          <p:cNvSpPr>
            <a:spLocks noGrp="1"/>
          </p:cNvSpPr>
          <p:nvPr>
            <p:ph idx="1"/>
          </p:nvPr>
        </p:nvSpPr>
        <p:spPr>
          <a:xfrm>
            <a:off x="999067" y="1669084"/>
            <a:ext cx="10770084" cy="4564054"/>
          </a:xfrm>
        </p:spPr>
        <p:txBody>
          <a:bodyPr>
            <a:normAutofit/>
          </a:bodyPr>
          <a:lstStyle/>
          <a:p>
            <a:pPr lvl="0"/>
            <a:r>
              <a:rPr lang="es-US" dirty="0"/>
              <a:t>Mantenerse al tanto de la información más reciente sobre el brote de COVID-19</a:t>
            </a:r>
            <a:endParaRPr lang="en-US" dirty="0"/>
          </a:p>
          <a:p>
            <a:pPr>
              <a:lnSpc>
                <a:spcPct val="114000"/>
              </a:lnSpc>
            </a:pPr>
            <a:r>
              <a:rPr lang="es-US" dirty="0"/>
              <a:t>Cuidar su salud y proteger a los demás haciendo lo siguiente</a:t>
            </a:r>
            <a:r>
              <a:rPr lang="en-US" sz="2400" dirty="0">
                <a:latin typeface="Helvetica LT Std Light" panose="020B0303020202020204" pitchFamily="34" charset="0"/>
                <a:cs typeface="Calibri" panose="020F0502020204030204" pitchFamily="34" charset="0"/>
              </a:rPr>
              <a:t>:</a:t>
            </a:r>
          </a:p>
          <a:p>
            <a:pPr lvl="2"/>
            <a:r>
              <a:rPr lang="es-US" dirty="0"/>
              <a:t>Lavarse las manos con regularidad, usando un lavado de manos o un desinfectante de manos.</a:t>
            </a:r>
            <a:endParaRPr lang="en-US" dirty="0"/>
          </a:p>
          <a:p>
            <a:pPr lvl="2"/>
            <a:r>
              <a:rPr lang="es-US" dirty="0"/>
              <a:t>Mantener al menos 6 pies de distancia de cualquier persona que esté tosiendo o estornudando</a:t>
            </a:r>
            <a:endParaRPr lang="en-US" dirty="0"/>
          </a:p>
          <a:p>
            <a:pPr lvl="2"/>
            <a:r>
              <a:rPr lang="es-US" dirty="0"/>
              <a:t>Evitar tocarse los ojos, la nariz y la boca</a:t>
            </a:r>
            <a:endParaRPr lang="en-US" dirty="0"/>
          </a:p>
          <a:p>
            <a:pPr lvl="2"/>
            <a:r>
              <a:rPr lang="es-US" dirty="0"/>
              <a:t>Cubrirse la boca y la nariz con el codo doblado o con un pañuelo de papel cuando tosa o estornude. Las personas que no tienen síntomas respiratorios, como tos, no necesitan usar una mascarilla médica</a:t>
            </a:r>
            <a:endParaRPr lang="en-US" dirty="0"/>
          </a:p>
          <a:p>
            <a:pPr lvl="2"/>
            <a:r>
              <a:rPr lang="es-US" dirty="0"/>
              <a:t>Quedarse en casa si se siente mal</a:t>
            </a:r>
            <a:endParaRPr lang="en-US" dirty="0"/>
          </a:p>
          <a:p>
            <a:pPr lvl="0"/>
            <a:r>
              <a:rPr lang="es-US" dirty="0"/>
              <a:t>Lavarse las Manos y Limpiar las Superficies en el Entorno</a:t>
            </a:r>
            <a:endParaRPr lang="en-US" dirty="0"/>
          </a:p>
        </p:txBody>
      </p:sp>
      <p:sp>
        <p:nvSpPr>
          <p:cNvPr id="5" name="Date Placeholder 5">
            <a:extLst>
              <a:ext uri="{FF2B5EF4-FFF2-40B4-BE49-F238E27FC236}">
                <a16:creationId xmlns:a16="http://schemas.microsoft.com/office/drawing/2014/main" id="{AA14E4A2-8333-4406-9723-636462BA6038}"/>
              </a:ext>
            </a:extLst>
          </p:cNvPr>
          <p:cNvSpPr>
            <a:spLocks noGrp="1"/>
          </p:cNvSpPr>
          <p:nvPr>
            <p:ph type="dt" sz="half" idx="10"/>
          </p:nvPr>
        </p:nvSpPr>
        <p:spPr>
          <a:xfrm>
            <a:off x="1322591" y="6316418"/>
            <a:ext cx="1102408" cy="365125"/>
          </a:xfrm>
        </p:spPr>
        <p:txBody>
          <a:bodyPr/>
          <a:lstStyle/>
          <a:p>
            <a:fld id="{69B47BD1-651E-4003-A730-205F047D507A}" type="datetime1">
              <a:rPr lang="en-US" smtClean="0"/>
              <a:t>4/22/2020</a:t>
            </a:fld>
            <a:endParaRPr lang="en-US" dirty="0"/>
          </a:p>
        </p:txBody>
      </p:sp>
      <p:sp>
        <p:nvSpPr>
          <p:cNvPr id="4" name="Slide Number Placeholder 3">
            <a:extLst>
              <a:ext uri="{FF2B5EF4-FFF2-40B4-BE49-F238E27FC236}">
                <a16:creationId xmlns:a16="http://schemas.microsoft.com/office/drawing/2014/main" id="{B5478F15-8DA1-462D-9973-889FB6B7B2CF}"/>
              </a:ext>
            </a:extLst>
          </p:cNvPr>
          <p:cNvSpPr>
            <a:spLocks noGrp="1"/>
          </p:cNvSpPr>
          <p:nvPr>
            <p:ph type="sldNum" sz="quarter" idx="12"/>
          </p:nvPr>
        </p:nvSpPr>
        <p:spPr/>
        <p:txBody>
          <a:bodyPr/>
          <a:lstStyle/>
          <a:p>
            <a:fld id="{00C708A1-6575-8D4A-A5EC-586CFF3AA03F}" type="slidenum">
              <a:rPr lang="en-US" smtClean="0"/>
              <a:pPr/>
              <a:t>5</a:t>
            </a:fld>
            <a:endParaRPr lang="en-US"/>
          </a:p>
        </p:txBody>
      </p:sp>
    </p:spTree>
    <p:extLst>
      <p:ext uri="{BB962C8B-B14F-4D97-AF65-F5344CB8AC3E}">
        <p14:creationId xmlns:p14="http://schemas.microsoft.com/office/powerpoint/2010/main" val="262299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DDE855-4B0B-42D7-AD0D-4A8E5F40B923}"/>
              </a:ext>
            </a:extLst>
          </p:cNvPr>
          <p:cNvSpPr>
            <a:spLocks noGrp="1"/>
          </p:cNvSpPr>
          <p:nvPr>
            <p:ph type="body" sz="quarter" idx="13"/>
          </p:nvPr>
        </p:nvSpPr>
        <p:spPr/>
        <p:txBody>
          <a:bodyPr>
            <a:normAutofit/>
          </a:bodyPr>
          <a:lstStyle/>
          <a:p>
            <a:r>
              <a:rPr lang="en-US" dirty="0" err="1"/>
              <a:t>prevención</a:t>
            </a:r>
            <a:endParaRPr lang="en-US" dirty="0"/>
          </a:p>
        </p:txBody>
      </p:sp>
      <p:sp>
        <p:nvSpPr>
          <p:cNvPr id="3" name="Title 2">
            <a:extLst>
              <a:ext uri="{FF2B5EF4-FFF2-40B4-BE49-F238E27FC236}">
                <a16:creationId xmlns:a16="http://schemas.microsoft.com/office/drawing/2014/main" id="{7049BB44-8387-42E1-9882-71ACCBF4B120}"/>
              </a:ext>
            </a:extLst>
          </p:cNvPr>
          <p:cNvSpPr>
            <a:spLocks noGrp="1"/>
          </p:cNvSpPr>
          <p:nvPr>
            <p:ph type="title"/>
          </p:nvPr>
        </p:nvSpPr>
        <p:spPr/>
        <p:txBody>
          <a:bodyPr anchor="t">
            <a:normAutofit/>
          </a:bodyPr>
          <a:lstStyle/>
          <a:p>
            <a:r>
              <a:rPr lang="es-US" b="1" dirty="0"/>
              <a:t>Higiene de Manos</a:t>
            </a:r>
            <a:endParaRPr lang="en-US" dirty="0"/>
          </a:p>
        </p:txBody>
      </p:sp>
      <p:sp>
        <p:nvSpPr>
          <p:cNvPr id="7" name="Content Placeholder 6">
            <a:extLst>
              <a:ext uri="{FF2B5EF4-FFF2-40B4-BE49-F238E27FC236}">
                <a16:creationId xmlns:a16="http://schemas.microsoft.com/office/drawing/2014/main" id="{DD4FF593-7F27-4031-9F49-39F918A83A2E}"/>
              </a:ext>
            </a:extLst>
          </p:cNvPr>
          <p:cNvSpPr>
            <a:spLocks noGrp="1"/>
          </p:cNvSpPr>
          <p:nvPr>
            <p:ph idx="1"/>
          </p:nvPr>
        </p:nvSpPr>
        <p:spPr>
          <a:xfrm>
            <a:off x="999068" y="1669084"/>
            <a:ext cx="9563424" cy="4564054"/>
          </a:xfrm>
        </p:spPr>
        <p:txBody>
          <a:bodyPr anchor="t">
            <a:normAutofit/>
          </a:bodyPr>
          <a:lstStyle/>
          <a:p>
            <a:pPr lvl="0"/>
            <a:r>
              <a:rPr lang="es-US" dirty="0"/>
              <a:t>Dado que las infecciones por coronavirus se propagan principalmente a través del contacto de persona a persona, la higiene de manos es una parte fundamental para prevenir la transmisión. Las instalaciones deben asegurarse de que el personal esté familiarizado con la técnica adecuada de higiene de manos, así como con su fundamento</a:t>
            </a:r>
            <a:endParaRPr lang="en-US" dirty="0"/>
          </a:p>
        </p:txBody>
      </p:sp>
      <p:sp>
        <p:nvSpPr>
          <p:cNvPr id="5" name="Slide Number Placeholder 4">
            <a:extLst>
              <a:ext uri="{FF2B5EF4-FFF2-40B4-BE49-F238E27FC236}">
                <a16:creationId xmlns:a16="http://schemas.microsoft.com/office/drawing/2014/main" id="{9CBCB973-3C07-4D2D-9A97-97E333F270AC}"/>
              </a:ext>
            </a:extLst>
          </p:cNvPr>
          <p:cNvSpPr>
            <a:spLocks noGrp="1"/>
          </p:cNvSpPr>
          <p:nvPr>
            <p:ph type="sldNum" sz="quarter" idx="12"/>
          </p:nvPr>
        </p:nvSpPr>
        <p:spPr/>
        <p:txBody>
          <a:bodyPr anchor="ctr">
            <a:normAutofit/>
          </a:bodyPr>
          <a:lstStyle/>
          <a:p>
            <a:fld id="{00C708A1-6575-8D4A-A5EC-586CFF3AA03F}" type="slidenum">
              <a:rPr lang="en-US" smtClean="0"/>
              <a:pPr/>
              <a:t>6</a:t>
            </a:fld>
            <a:endParaRPr lang="en-US"/>
          </a:p>
        </p:txBody>
      </p:sp>
      <p:sp>
        <p:nvSpPr>
          <p:cNvPr id="6" name="Date Placeholder 5">
            <a:extLst>
              <a:ext uri="{FF2B5EF4-FFF2-40B4-BE49-F238E27FC236}">
                <a16:creationId xmlns:a16="http://schemas.microsoft.com/office/drawing/2014/main" id="{711EE696-0CE3-46DA-AE41-7F9EBB32F6F2}"/>
              </a:ext>
            </a:extLst>
          </p:cNvPr>
          <p:cNvSpPr>
            <a:spLocks noGrp="1"/>
          </p:cNvSpPr>
          <p:nvPr>
            <p:ph type="dt" sz="half" idx="10"/>
          </p:nvPr>
        </p:nvSpPr>
        <p:spPr/>
        <p:txBody>
          <a:bodyPr anchor="ctr">
            <a:normAutofit/>
          </a:bodyPr>
          <a:lstStyle/>
          <a:p>
            <a:fld id="{7D8AE7EC-BEA2-4884-A3EE-818E37D8ACEE}" type="datetime1">
              <a:rPr lang="en-US" smtClean="0"/>
              <a:t>4/22/2020</a:t>
            </a:fld>
            <a:endParaRPr lang="en-US"/>
          </a:p>
        </p:txBody>
      </p:sp>
    </p:spTree>
    <p:extLst>
      <p:ext uri="{BB962C8B-B14F-4D97-AF65-F5344CB8AC3E}">
        <p14:creationId xmlns:p14="http://schemas.microsoft.com/office/powerpoint/2010/main" val="170012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E005FA5-CCCC-4E9E-9892-D509AD9978B9}"/>
              </a:ext>
            </a:extLst>
          </p:cNvPr>
          <p:cNvSpPr>
            <a:spLocks noGrp="1"/>
          </p:cNvSpPr>
          <p:nvPr>
            <p:ph type="body" sz="quarter" idx="13"/>
          </p:nvPr>
        </p:nvSpPr>
        <p:spPr>
          <a:xfrm>
            <a:off x="363947" y="228242"/>
            <a:ext cx="11061261" cy="802884"/>
          </a:xfrm>
        </p:spPr>
        <p:txBody>
          <a:bodyPr>
            <a:normAutofit fontScale="85000" lnSpcReduction="20000"/>
          </a:bodyPr>
          <a:lstStyle/>
          <a:p>
            <a:r>
              <a:rPr lang="en-US" dirty="0" err="1"/>
              <a:t>prevención</a:t>
            </a:r>
            <a:endParaRPr lang="en-US" dirty="0"/>
          </a:p>
        </p:txBody>
      </p:sp>
      <p:sp>
        <p:nvSpPr>
          <p:cNvPr id="14" name="Title 13">
            <a:extLst>
              <a:ext uri="{FF2B5EF4-FFF2-40B4-BE49-F238E27FC236}">
                <a16:creationId xmlns:a16="http://schemas.microsoft.com/office/drawing/2014/main" id="{7A2BAB7A-89EF-49F7-B4F3-F1B5393E8693}"/>
              </a:ext>
            </a:extLst>
          </p:cNvPr>
          <p:cNvSpPr>
            <a:spLocks noGrp="1"/>
          </p:cNvSpPr>
          <p:nvPr>
            <p:ph type="title"/>
          </p:nvPr>
        </p:nvSpPr>
        <p:spPr>
          <a:xfrm>
            <a:off x="1312453" y="623539"/>
            <a:ext cx="10515600" cy="669195"/>
          </a:xfrm>
        </p:spPr>
        <p:txBody>
          <a:bodyPr/>
          <a:lstStyle/>
          <a:p>
            <a:r>
              <a:rPr lang="es-US" dirty="0"/>
              <a:t>Pautas del CDC</a:t>
            </a:r>
            <a:endParaRPr lang="en-US" dirty="0"/>
          </a:p>
        </p:txBody>
      </p:sp>
      <p:sp>
        <p:nvSpPr>
          <p:cNvPr id="12" name="Content Placeholder 11">
            <a:extLst>
              <a:ext uri="{FF2B5EF4-FFF2-40B4-BE49-F238E27FC236}">
                <a16:creationId xmlns:a16="http://schemas.microsoft.com/office/drawing/2014/main" id="{7D3118FA-8176-4883-B4C2-7F82DD107E61}"/>
              </a:ext>
            </a:extLst>
          </p:cNvPr>
          <p:cNvSpPr>
            <a:spLocks noGrp="1"/>
          </p:cNvSpPr>
          <p:nvPr>
            <p:ph idx="1"/>
          </p:nvPr>
        </p:nvSpPr>
        <p:spPr>
          <a:xfrm>
            <a:off x="366459" y="1510156"/>
            <a:ext cx="5303792" cy="4718160"/>
          </a:xfrm>
        </p:spPr>
        <p:txBody>
          <a:bodyPr>
            <a:normAutofit lnSpcReduction="10000"/>
          </a:bodyPr>
          <a:lstStyle/>
          <a:p>
            <a:pPr indent="0">
              <a:buNone/>
            </a:pPr>
            <a:r>
              <a:rPr lang="es-US" b="1" dirty="0"/>
              <a:t>Procedimientos de Lavado de Manos</a:t>
            </a:r>
            <a:endParaRPr lang="en-US" dirty="0"/>
          </a:p>
          <a:p>
            <a:pPr lvl="0"/>
            <a:r>
              <a:rPr lang="es-US" b="1" dirty="0">
                <a:latin typeface="Helvetica LT Std Light" panose="020B0303020202020204" pitchFamily="34" charset="0"/>
              </a:rPr>
              <a:t>Humedezca </a:t>
            </a:r>
            <a:r>
              <a:rPr lang="es-US" dirty="0">
                <a:latin typeface="Helvetica LT Std Light" panose="020B0303020202020204" pitchFamily="34" charset="0"/>
              </a:rPr>
              <a:t>las manos con agua corriente limpia (tibia o fría), cierre el grifo y aplique jabón.</a:t>
            </a:r>
            <a:endParaRPr lang="en-US" dirty="0">
              <a:latin typeface="Helvetica LT Std Light" panose="020B0303020202020204" pitchFamily="34" charset="0"/>
            </a:endParaRPr>
          </a:p>
          <a:p>
            <a:pPr lvl="0"/>
            <a:r>
              <a:rPr lang="es-US" b="1" dirty="0">
                <a:latin typeface="Helvetica LT Std Light" panose="020B0303020202020204" pitchFamily="34" charset="0"/>
              </a:rPr>
              <a:t>Enjabónese </a:t>
            </a:r>
            <a:r>
              <a:rPr lang="es-US" dirty="0">
                <a:latin typeface="Helvetica LT Std Light" panose="020B0303020202020204" pitchFamily="34" charset="0"/>
              </a:rPr>
              <a:t>las manos frotándolas constantemente. Enjabónense el dorso de las manos, entre los dedos y debajo las uñas.</a:t>
            </a:r>
            <a:endParaRPr lang="en-US" dirty="0">
              <a:latin typeface="Helvetica LT Std Light" panose="020B0303020202020204" pitchFamily="34" charset="0"/>
            </a:endParaRPr>
          </a:p>
          <a:p>
            <a:pPr lvl="0"/>
            <a:r>
              <a:rPr lang="es-US" b="1" dirty="0">
                <a:latin typeface="Helvetica LT Std Light" panose="020B0303020202020204" pitchFamily="34" charset="0"/>
              </a:rPr>
              <a:t>Frótese </a:t>
            </a:r>
            <a:r>
              <a:rPr lang="es-US" dirty="0">
                <a:latin typeface="Helvetica LT Std Light" panose="020B0303020202020204" pitchFamily="34" charset="0"/>
              </a:rPr>
              <a:t>las manos durante al menos 30 segundos</a:t>
            </a:r>
            <a:endParaRPr lang="en-US" dirty="0">
              <a:latin typeface="Helvetica LT Std Light" panose="020B0303020202020204" pitchFamily="34" charset="0"/>
            </a:endParaRPr>
          </a:p>
          <a:p>
            <a:pPr lvl="0"/>
            <a:r>
              <a:rPr lang="es-US" b="1" dirty="0">
                <a:latin typeface="Helvetica LT Std Light" panose="020B0303020202020204" pitchFamily="34" charset="0"/>
              </a:rPr>
              <a:t>Enjuáguese </a:t>
            </a:r>
            <a:r>
              <a:rPr lang="es-US" dirty="0">
                <a:latin typeface="Helvetica LT Std Light" panose="020B0303020202020204" pitchFamily="34" charset="0"/>
              </a:rPr>
              <a:t>bien las manos con agua corriente y limpia.</a:t>
            </a:r>
            <a:endParaRPr lang="en-US" dirty="0">
              <a:latin typeface="Helvetica LT Std Light" panose="020B0303020202020204" pitchFamily="34" charset="0"/>
            </a:endParaRPr>
          </a:p>
          <a:p>
            <a:pPr lvl="0"/>
            <a:r>
              <a:rPr lang="es-US" b="1" dirty="0">
                <a:latin typeface="Helvetica LT Std Light" panose="020B0303020202020204" pitchFamily="34" charset="0"/>
              </a:rPr>
              <a:t>Séquese </a:t>
            </a:r>
            <a:r>
              <a:rPr lang="es-US" dirty="0">
                <a:latin typeface="Helvetica LT Std Light" panose="020B0303020202020204" pitchFamily="34" charset="0"/>
              </a:rPr>
              <a:t>las manos con una toalla limpia o al aire.</a:t>
            </a:r>
            <a:endParaRPr lang="en-US" dirty="0">
              <a:latin typeface="Helvetica LT Std Light" panose="020B0303020202020204" pitchFamily="34" charset="0"/>
            </a:endParaRPr>
          </a:p>
        </p:txBody>
      </p:sp>
      <p:sp>
        <p:nvSpPr>
          <p:cNvPr id="16" name="Content Placeholder 15">
            <a:extLst>
              <a:ext uri="{FF2B5EF4-FFF2-40B4-BE49-F238E27FC236}">
                <a16:creationId xmlns:a16="http://schemas.microsoft.com/office/drawing/2014/main" id="{B145961F-A6BD-4986-BFEE-85374D3F0EA9}"/>
              </a:ext>
            </a:extLst>
          </p:cNvPr>
          <p:cNvSpPr>
            <a:spLocks noGrp="1"/>
          </p:cNvSpPr>
          <p:nvPr>
            <p:ph idx="15"/>
          </p:nvPr>
        </p:nvSpPr>
        <p:spPr>
          <a:xfrm>
            <a:off x="6044401" y="1497917"/>
            <a:ext cx="5657639" cy="4730399"/>
          </a:xfrm>
        </p:spPr>
        <p:txBody>
          <a:bodyPr/>
          <a:lstStyle/>
          <a:p>
            <a:pPr marL="226477" indent="0">
              <a:buNone/>
            </a:pPr>
            <a:r>
              <a:rPr lang="es-US" b="1" dirty="0"/>
              <a:t>Procedimientos de </a:t>
            </a:r>
            <a:r>
              <a:rPr lang="es-US" b="1" dirty="0" err="1"/>
              <a:t>Sanitizacion</a:t>
            </a:r>
            <a:r>
              <a:rPr lang="es-US" b="1" dirty="0"/>
              <a:t> de Manos</a:t>
            </a:r>
            <a:endParaRPr lang="en-US" dirty="0"/>
          </a:p>
          <a:p>
            <a:pPr lvl="0"/>
            <a:r>
              <a:rPr lang="es-US" b="1" dirty="0">
                <a:latin typeface="Helvetica LT Std Light" panose="020B0303020202020204" pitchFamily="34" charset="0"/>
              </a:rPr>
              <a:t>Aplique </a:t>
            </a:r>
            <a:r>
              <a:rPr lang="es-US" dirty="0">
                <a:latin typeface="Helvetica LT Std Light" panose="020B0303020202020204" pitchFamily="34" charset="0"/>
              </a:rPr>
              <a:t>el producto en la palma de una mano (lea la etiqueta para saber la cantidad correcta)</a:t>
            </a:r>
            <a:endParaRPr lang="en-US" dirty="0">
              <a:latin typeface="Helvetica LT Std Light" panose="020B0303020202020204" pitchFamily="34" charset="0"/>
            </a:endParaRPr>
          </a:p>
          <a:p>
            <a:pPr lvl="0"/>
            <a:r>
              <a:rPr lang="es-US" b="1" dirty="0">
                <a:latin typeface="Helvetica LT Std Light" panose="020B0303020202020204" pitchFamily="34" charset="0"/>
              </a:rPr>
              <a:t>Frote </a:t>
            </a:r>
            <a:r>
              <a:rPr lang="es-US" dirty="0">
                <a:latin typeface="Helvetica LT Std Light" panose="020B0303020202020204" pitchFamily="34" charset="0"/>
              </a:rPr>
              <a:t>sus manos juntas</a:t>
            </a:r>
            <a:endParaRPr lang="en-US" dirty="0">
              <a:latin typeface="Helvetica LT Std Light" panose="020B0303020202020204" pitchFamily="34" charset="0"/>
            </a:endParaRPr>
          </a:p>
          <a:p>
            <a:pPr lvl="0"/>
            <a:r>
              <a:rPr lang="es-US" dirty="0">
                <a:latin typeface="Helvetica LT Std Light" panose="020B0303020202020204" pitchFamily="34" charset="0"/>
              </a:rPr>
              <a:t>Frote el sanitizante sobre todas las superficies de sus manos y dedos hasta que sus manos estén secas. Esto debería tomar alrededor de 20</a:t>
            </a:r>
            <a:r>
              <a:rPr lang="es-US" dirty="0"/>
              <a:t> segundos.</a:t>
            </a:r>
            <a:endParaRPr lang="en-US" dirty="0"/>
          </a:p>
          <a:p>
            <a:endParaRPr lang="en-US" dirty="0"/>
          </a:p>
        </p:txBody>
      </p:sp>
      <p:cxnSp>
        <p:nvCxnSpPr>
          <p:cNvPr id="18" name="Straight Connector 17">
            <a:extLst>
              <a:ext uri="{FF2B5EF4-FFF2-40B4-BE49-F238E27FC236}">
                <a16:creationId xmlns:a16="http://schemas.microsoft.com/office/drawing/2014/main" id="{F2C08EB2-8C37-409A-A07C-34E806A43E94}"/>
              </a:ext>
            </a:extLst>
          </p:cNvPr>
          <p:cNvCxnSpPr/>
          <p:nvPr/>
        </p:nvCxnSpPr>
        <p:spPr>
          <a:xfrm>
            <a:off x="5918385" y="1510157"/>
            <a:ext cx="0" cy="4354012"/>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0A09A9A-2B2D-4B03-A7DF-57BC34512432}"/>
              </a:ext>
            </a:extLst>
          </p:cNvPr>
          <p:cNvSpPr txBox="1"/>
          <p:nvPr/>
        </p:nvSpPr>
        <p:spPr>
          <a:xfrm>
            <a:off x="8671799" y="4874098"/>
            <a:ext cx="2828820" cy="1528945"/>
          </a:xfrm>
          <a:prstGeom prst="rect">
            <a:avLst/>
          </a:prstGeom>
          <a:noFill/>
        </p:spPr>
        <p:txBody>
          <a:bodyPr wrap="square" rtlCol="0">
            <a:spAutoFit/>
          </a:bodyPr>
          <a:lstStyle/>
          <a:p>
            <a:r>
              <a:rPr lang="es-ES" sz="1867" dirty="0">
                <a:latin typeface="Helvetica LT Std Light" panose="020B0303020202020204" pitchFamily="34" charset="0"/>
                <a:hlinkClick r:id="rId2"/>
              </a:rPr>
              <a:t>Haga clic aquí </a:t>
            </a:r>
            <a:r>
              <a:rPr lang="es-ES" sz="1867" dirty="0">
                <a:latin typeface="Helvetica LT Std Light" panose="020B0303020202020204" pitchFamily="34" charset="0"/>
              </a:rPr>
              <a:t>para ver Clips simples de </a:t>
            </a:r>
            <a:r>
              <a:rPr lang="es-ES" sz="1867" dirty="0" err="1">
                <a:latin typeface="Helvetica LT Std Light" panose="020B0303020202020204" pitchFamily="34" charset="0"/>
              </a:rPr>
              <a:t>Spartan</a:t>
            </a:r>
            <a:r>
              <a:rPr lang="es-ES" sz="1867" dirty="0">
                <a:latin typeface="Helvetica LT Std Light" panose="020B0303020202020204" pitchFamily="34" charset="0"/>
              </a:rPr>
              <a:t>: ¡la higiene de manos es un video simple!</a:t>
            </a:r>
            <a:endParaRPr lang="en-US" sz="1600" dirty="0">
              <a:latin typeface="Helvetica LT Std Light" panose="020B0303020202020204" pitchFamily="34" charset="0"/>
            </a:endParaRPr>
          </a:p>
        </p:txBody>
      </p:sp>
      <p:pic>
        <p:nvPicPr>
          <p:cNvPr id="6" name="Picture 5">
            <a:extLst>
              <a:ext uri="{FF2B5EF4-FFF2-40B4-BE49-F238E27FC236}">
                <a16:creationId xmlns:a16="http://schemas.microsoft.com/office/drawing/2014/main" id="{3FF0067C-62F8-4193-A3FE-31AC9D203AA4}"/>
              </a:ext>
            </a:extLst>
          </p:cNvPr>
          <p:cNvPicPr>
            <a:picLocks noChangeAspect="1"/>
          </p:cNvPicPr>
          <p:nvPr/>
        </p:nvPicPr>
        <p:blipFill>
          <a:blip r:embed="rId3"/>
          <a:stretch>
            <a:fillRect/>
          </a:stretch>
        </p:blipFill>
        <p:spPr>
          <a:xfrm>
            <a:off x="6734109" y="4817896"/>
            <a:ext cx="1736271" cy="1615603"/>
          </a:xfrm>
          <a:prstGeom prst="rect">
            <a:avLst/>
          </a:prstGeom>
        </p:spPr>
      </p:pic>
    </p:spTree>
    <p:extLst>
      <p:ext uri="{BB962C8B-B14F-4D97-AF65-F5344CB8AC3E}">
        <p14:creationId xmlns:p14="http://schemas.microsoft.com/office/powerpoint/2010/main" val="107870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6F6F38-FB15-44B0-A637-D5741F35CA82}"/>
              </a:ext>
            </a:extLst>
          </p:cNvPr>
          <p:cNvSpPr>
            <a:spLocks noGrp="1"/>
          </p:cNvSpPr>
          <p:nvPr>
            <p:ph type="body" sz="quarter" idx="13"/>
          </p:nvPr>
        </p:nvSpPr>
        <p:spPr/>
        <p:txBody>
          <a:bodyPr/>
          <a:lstStyle/>
          <a:p>
            <a:r>
              <a:rPr lang="en-US" dirty="0" err="1"/>
              <a:t>prevención</a:t>
            </a:r>
            <a:endParaRPr lang="en-US" dirty="0"/>
          </a:p>
        </p:txBody>
      </p:sp>
      <p:sp>
        <p:nvSpPr>
          <p:cNvPr id="3" name="Title 2">
            <a:extLst>
              <a:ext uri="{FF2B5EF4-FFF2-40B4-BE49-F238E27FC236}">
                <a16:creationId xmlns:a16="http://schemas.microsoft.com/office/drawing/2014/main" id="{45A14C2A-90E5-4E2F-A3D2-98CB8A723720}"/>
              </a:ext>
            </a:extLst>
          </p:cNvPr>
          <p:cNvSpPr>
            <a:spLocks noGrp="1"/>
          </p:cNvSpPr>
          <p:nvPr>
            <p:ph type="title"/>
          </p:nvPr>
        </p:nvSpPr>
        <p:spPr/>
        <p:txBody>
          <a:bodyPr/>
          <a:lstStyle/>
          <a:p>
            <a:r>
              <a:rPr lang="es-US" dirty="0"/>
              <a:t>Higiene de Manos</a:t>
            </a:r>
            <a:endParaRPr lang="en-US" dirty="0"/>
          </a:p>
        </p:txBody>
      </p:sp>
      <p:pic>
        <p:nvPicPr>
          <p:cNvPr id="9" name="Content Placeholder 8">
            <a:extLst>
              <a:ext uri="{FF2B5EF4-FFF2-40B4-BE49-F238E27FC236}">
                <a16:creationId xmlns:a16="http://schemas.microsoft.com/office/drawing/2014/main" id="{A8197098-F418-4D69-8449-C2CC9BB17D6F}"/>
              </a:ext>
            </a:extLst>
          </p:cNvPr>
          <p:cNvPicPr>
            <a:picLocks noGrp="1" noChangeAspect="1"/>
          </p:cNvPicPr>
          <p:nvPr>
            <p:ph idx="1"/>
          </p:nvPr>
        </p:nvPicPr>
        <p:blipFill>
          <a:blip r:embed="rId2"/>
          <a:stretch>
            <a:fillRect/>
          </a:stretch>
        </p:blipFill>
        <p:spPr>
          <a:xfrm>
            <a:off x="541240" y="1685245"/>
            <a:ext cx="3552830" cy="4258107"/>
          </a:xfrm>
          <a:prstGeom prst="rect">
            <a:avLst/>
          </a:prstGeom>
        </p:spPr>
      </p:pic>
      <p:sp>
        <p:nvSpPr>
          <p:cNvPr id="5" name="Slide Number Placeholder 4">
            <a:extLst>
              <a:ext uri="{FF2B5EF4-FFF2-40B4-BE49-F238E27FC236}">
                <a16:creationId xmlns:a16="http://schemas.microsoft.com/office/drawing/2014/main" id="{1FAFCBC9-DF15-4BB2-9923-B3864531D11C}"/>
              </a:ext>
            </a:extLst>
          </p:cNvPr>
          <p:cNvSpPr>
            <a:spLocks noGrp="1"/>
          </p:cNvSpPr>
          <p:nvPr>
            <p:ph type="sldNum" sz="quarter" idx="12"/>
          </p:nvPr>
        </p:nvSpPr>
        <p:spPr/>
        <p:txBody>
          <a:bodyPr/>
          <a:lstStyle/>
          <a:p>
            <a:fld id="{00C708A1-6575-8D4A-A5EC-586CFF3AA03F}" type="slidenum">
              <a:rPr lang="en-US" smtClean="0"/>
              <a:pPr/>
              <a:t>8</a:t>
            </a:fld>
            <a:endParaRPr lang="en-US"/>
          </a:p>
        </p:txBody>
      </p:sp>
      <p:sp>
        <p:nvSpPr>
          <p:cNvPr id="6" name="Date Placeholder 5">
            <a:extLst>
              <a:ext uri="{FF2B5EF4-FFF2-40B4-BE49-F238E27FC236}">
                <a16:creationId xmlns:a16="http://schemas.microsoft.com/office/drawing/2014/main" id="{DFA3FBEC-6D07-4753-9F3C-4FE24ACB0911}"/>
              </a:ext>
            </a:extLst>
          </p:cNvPr>
          <p:cNvSpPr>
            <a:spLocks noGrp="1"/>
          </p:cNvSpPr>
          <p:nvPr>
            <p:ph type="dt" sz="half" idx="10"/>
          </p:nvPr>
        </p:nvSpPr>
        <p:spPr/>
        <p:txBody>
          <a:bodyPr/>
          <a:lstStyle/>
          <a:p>
            <a:fld id="{49613F02-FFB2-4835-A7FA-F78D05967FFA}" type="datetime1">
              <a:rPr lang="en-US" smtClean="0"/>
              <a:t>4/22/2020</a:t>
            </a:fld>
            <a:endParaRPr lang="en-US"/>
          </a:p>
        </p:txBody>
      </p:sp>
      <p:pic>
        <p:nvPicPr>
          <p:cNvPr id="10" name="Content Placeholder 9">
            <a:extLst>
              <a:ext uri="{FF2B5EF4-FFF2-40B4-BE49-F238E27FC236}">
                <a16:creationId xmlns:a16="http://schemas.microsoft.com/office/drawing/2014/main" id="{23F431B8-9094-4E8A-85F1-AB155A2532C8}"/>
              </a:ext>
            </a:extLst>
          </p:cNvPr>
          <p:cNvPicPr>
            <a:picLocks noGrp="1" noChangeAspect="1"/>
          </p:cNvPicPr>
          <p:nvPr>
            <p:ph idx="15"/>
          </p:nvPr>
        </p:nvPicPr>
        <p:blipFill>
          <a:blip r:embed="rId3"/>
          <a:stretch>
            <a:fillRect/>
          </a:stretch>
        </p:blipFill>
        <p:spPr>
          <a:xfrm>
            <a:off x="4234522" y="1686720"/>
            <a:ext cx="3487078" cy="4202150"/>
          </a:xfrm>
          <a:prstGeom prst="rect">
            <a:avLst/>
          </a:prstGeom>
        </p:spPr>
      </p:pic>
      <p:pic>
        <p:nvPicPr>
          <p:cNvPr id="8" name="Content Placeholder 7">
            <a:extLst>
              <a:ext uri="{FF2B5EF4-FFF2-40B4-BE49-F238E27FC236}">
                <a16:creationId xmlns:a16="http://schemas.microsoft.com/office/drawing/2014/main" id="{6067066C-1882-48C2-B136-D83199EAF067}"/>
              </a:ext>
            </a:extLst>
          </p:cNvPr>
          <p:cNvPicPr>
            <a:picLocks noChangeAspect="1"/>
          </p:cNvPicPr>
          <p:nvPr/>
        </p:nvPicPr>
        <p:blipFill>
          <a:blip r:embed="rId4"/>
          <a:stretch>
            <a:fillRect/>
          </a:stretch>
        </p:blipFill>
        <p:spPr>
          <a:xfrm>
            <a:off x="8097932" y="426463"/>
            <a:ext cx="3002517" cy="5928246"/>
          </a:xfrm>
          <a:prstGeom prst="rect">
            <a:avLst/>
          </a:prstGeom>
        </p:spPr>
      </p:pic>
      <p:sp>
        <p:nvSpPr>
          <p:cNvPr id="4" name="Rectangle 3">
            <a:extLst>
              <a:ext uri="{FF2B5EF4-FFF2-40B4-BE49-F238E27FC236}">
                <a16:creationId xmlns:a16="http://schemas.microsoft.com/office/drawing/2014/main" id="{B78B912D-6589-433A-B0B6-2948BF2A78CE}"/>
              </a:ext>
            </a:extLst>
          </p:cNvPr>
          <p:cNvSpPr/>
          <p:nvPr/>
        </p:nvSpPr>
        <p:spPr>
          <a:xfrm>
            <a:off x="773722" y="1887415"/>
            <a:ext cx="3084467" cy="644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Dispensador</a:t>
            </a:r>
            <a:r>
              <a:rPr lang="en-US" dirty="0">
                <a:solidFill>
                  <a:schemeClr val="tx1"/>
                </a:solidFill>
              </a:rPr>
              <a:t> de </a:t>
            </a:r>
            <a:r>
              <a:rPr lang="en-US" dirty="0" err="1">
                <a:solidFill>
                  <a:schemeClr val="tx1"/>
                </a:solidFill>
              </a:rPr>
              <a:t>Espuma</a:t>
            </a:r>
            <a:r>
              <a:rPr lang="en-US" dirty="0">
                <a:solidFill>
                  <a:schemeClr val="tx1"/>
                </a:solidFill>
              </a:rPr>
              <a:t> sin </a:t>
            </a:r>
            <a:r>
              <a:rPr lang="en-US" dirty="0" err="1">
                <a:solidFill>
                  <a:schemeClr val="tx1"/>
                </a:solidFill>
              </a:rPr>
              <a:t>Contacto</a:t>
            </a:r>
            <a:r>
              <a:rPr lang="en-US" dirty="0">
                <a:solidFill>
                  <a:schemeClr val="tx1"/>
                </a:solidFill>
              </a:rPr>
              <a:t> Lite 'n Foamy®</a:t>
            </a:r>
          </a:p>
        </p:txBody>
      </p:sp>
      <p:sp>
        <p:nvSpPr>
          <p:cNvPr id="11" name="Rectangle 10">
            <a:extLst>
              <a:ext uri="{FF2B5EF4-FFF2-40B4-BE49-F238E27FC236}">
                <a16:creationId xmlns:a16="http://schemas.microsoft.com/office/drawing/2014/main" id="{F3C2DCA7-B157-4CC0-A083-D3D1E6F4B579}"/>
              </a:ext>
            </a:extLst>
          </p:cNvPr>
          <p:cNvSpPr/>
          <p:nvPr/>
        </p:nvSpPr>
        <p:spPr>
          <a:xfrm>
            <a:off x="743760" y="4138244"/>
            <a:ext cx="2977662" cy="1500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rPr>
              <a:t>Conveniente para las estaciones de desinfección de manos gratis. Ayudan a reducir la propagación de los gérmenes. El sistema de llenado a granel proporciona beneficios económicos y de sostenibilidad. 977200, 977400</a:t>
            </a:r>
            <a:endParaRPr lang="en-US" sz="1400" dirty="0">
              <a:solidFill>
                <a:schemeClr val="tx1"/>
              </a:solidFill>
            </a:endParaRPr>
          </a:p>
        </p:txBody>
      </p:sp>
      <p:sp>
        <p:nvSpPr>
          <p:cNvPr id="12" name="Rectangle 11">
            <a:extLst>
              <a:ext uri="{FF2B5EF4-FFF2-40B4-BE49-F238E27FC236}">
                <a16:creationId xmlns:a16="http://schemas.microsoft.com/office/drawing/2014/main" id="{0F5F1565-5CD2-4B15-9E6A-D0774E728110}"/>
              </a:ext>
            </a:extLst>
          </p:cNvPr>
          <p:cNvSpPr/>
          <p:nvPr/>
        </p:nvSpPr>
        <p:spPr>
          <a:xfrm>
            <a:off x="4435827" y="1869167"/>
            <a:ext cx="3084467" cy="815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rPr>
              <a:t>Un Dispensador Limpio y Fresco Cada Vez con foamyiQ®</a:t>
            </a:r>
            <a:endParaRPr lang="en-US" dirty="0">
              <a:solidFill>
                <a:schemeClr val="tx1"/>
              </a:solidFill>
            </a:endParaRPr>
          </a:p>
        </p:txBody>
      </p:sp>
      <p:sp>
        <p:nvSpPr>
          <p:cNvPr id="13" name="Rectangle 12">
            <a:extLst>
              <a:ext uri="{FF2B5EF4-FFF2-40B4-BE49-F238E27FC236}">
                <a16:creationId xmlns:a16="http://schemas.microsoft.com/office/drawing/2014/main" id="{AC5B32B5-9024-4296-8059-9BC14BADD104}"/>
              </a:ext>
            </a:extLst>
          </p:cNvPr>
          <p:cNvSpPr/>
          <p:nvPr/>
        </p:nvSpPr>
        <p:spPr>
          <a:xfrm>
            <a:off x="4435826" y="4208583"/>
            <a:ext cx="3084467" cy="1499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US" sz="1400" dirty="0">
                <a:solidFill>
                  <a:schemeClr val="tx1"/>
                </a:solidFill>
              </a:rPr>
              <a:t>Los gérmenes pueden </a:t>
            </a:r>
            <a:r>
              <a:rPr lang="es-US" sz="1400" dirty="0" err="1">
                <a:solidFill>
                  <a:schemeClr val="tx1"/>
                </a:solidFill>
              </a:rPr>
              <a:t>acmularse</a:t>
            </a:r>
            <a:r>
              <a:rPr lang="es-US" sz="1400" dirty="0">
                <a:solidFill>
                  <a:schemeClr val="tx1"/>
                </a:solidFill>
              </a:rPr>
              <a:t> en los dispensadores de higiene de manos. </a:t>
            </a:r>
            <a:r>
              <a:rPr lang="es-US" sz="1400" dirty="0" err="1">
                <a:solidFill>
                  <a:schemeClr val="tx1"/>
                </a:solidFill>
              </a:rPr>
              <a:t>FoamyIQ</a:t>
            </a:r>
            <a:r>
              <a:rPr lang="es-US" sz="1400" dirty="0">
                <a:solidFill>
                  <a:schemeClr val="tx1"/>
                </a:solidFill>
              </a:rPr>
              <a:t> es el primer cartucho dispensador.  Cuando </a:t>
            </a:r>
            <a:r>
              <a:rPr lang="es-US" sz="1400" dirty="0" err="1">
                <a:solidFill>
                  <a:schemeClr val="tx1"/>
                </a:solidFill>
              </a:rPr>
              <a:t>FoamIQ</a:t>
            </a:r>
            <a:r>
              <a:rPr lang="es-US" sz="1400" dirty="0">
                <a:solidFill>
                  <a:schemeClr val="tx1"/>
                </a:solidFill>
              </a:rPr>
              <a:t> esté vacío, simplemente desbloquéalo y recíclalo, y luego reemplázalo fácilmente por uno nuevo y fresco.</a:t>
            </a:r>
            <a:endParaRPr lang="en-US" dirty="0">
              <a:solidFill>
                <a:schemeClr val="tx1"/>
              </a:solidFill>
            </a:endParaRPr>
          </a:p>
        </p:txBody>
      </p:sp>
      <p:sp>
        <p:nvSpPr>
          <p:cNvPr id="15" name="Rectangle 14">
            <a:extLst>
              <a:ext uri="{FF2B5EF4-FFF2-40B4-BE49-F238E27FC236}">
                <a16:creationId xmlns:a16="http://schemas.microsoft.com/office/drawing/2014/main" id="{D3DE79EE-7E25-4F69-95DF-0E8E8C56003C}"/>
              </a:ext>
            </a:extLst>
          </p:cNvPr>
          <p:cNvSpPr/>
          <p:nvPr/>
        </p:nvSpPr>
        <p:spPr>
          <a:xfrm>
            <a:off x="8318407" y="520913"/>
            <a:ext cx="2379785" cy="40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400" b="1" dirty="0">
                <a:solidFill>
                  <a:schemeClr val="tx1"/>
                </a:solidFill>
              </a:rPr>
              <a:t>SPARTAN RECOMIENDA</a:t>
            </a:r>
            <a:endParaRPr lang="en-US" sz="1400" dirty="0">
              <a:solidFill>
                <a:schemeClr val="tx1"/>
              </a:solidFill>
            </a:endParaRPr>
          </a:p>
        </p:txBody>
      </p:sp>
      <p:sp>
        <p:nvSpPr>
          <p:cNvPr id="16" name="Rectangle 15">
            <a:extLst>
              <a:ext uri="{FF2B5EF4-FFF2-40B4-BE49-F238E27FC236}">
                <a16:creationId xmlns:a16="http://schemas.microsoft.com/office/drawing/2014/main" id="{49167DCB-C970-4D55-8D0C-92C4BBE7C901}"/>
              </a:ext>
            </a:extLst>
          </p:cNvPr>
          <p:cNvSpPr/>
          <p:nvPr/>
        </p:nvSpPr>
        <p:spPr>
          <a:xfrm>
            <a:off x="8198345" y="809789"/>
            <a:ext cx="1318559" cy="40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US" sz="800" dirty="0">
                <a:solidFill>
                  <a:schemeClr val="tx1"/>
                </a:solidFill>
              </a:rPr>
              <a:t>Lavados de Manos y </a:t>
            </a:r>
          </a:p>
          <a:p>
            <a:r>
              <a:rPr lang="es-US" sz="800" dirty="0">
                <a:solidFill>
                  <a:schemeClr val="tx1"/>
                </a:solidFill>
              </a:rPr>
              <a:t>Desinfectantes</a:t>
            </a:r>
            <a:endParaRPr lang="en-US" sz="800" dirty="0">
              <a:solidFill>
                <a:schemeClr val="tx1"/>
              </a:solidFill>
            </a:endParaRPr>
          </a:p>
        </p:txBody>
      </p:sp>
      <p:sp>
        <p:nvSpPr>
          <p:cNvPr id="17" name="Rectangle 16">
            <a:extLst>
              <a:ext uri="{FF2B5EF4-FFF2-40B4-BE49-F238E27FC236}">
                <a16:creationId xmlns:a16="http://schemas.microsoft.com/office/drawing/2014/main" id="{2C7B9652-D280-499D-936F-8FE294B702EC}"/>
              </a:ext>
            </a:extLst>
          </p:cNvPr>
          <p:cNvSpPr/>
          <p:nvPr/>
        </p:nvSpPr>
        <p:spPr>
          <a:xfrm>
            <a:off x="9446717" y="809789"/>
            <a:ext cx="841400" cy="40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Anti-</a:t>
            </a:r>
          </a:p>
          <a:p>
            <a:r>
              <a:rPr lang="en-US" sz="800" dirty="0" err="1">
                <a:solidFill>
                  <a:schemeClr val="tx1"/>
                </a:solidFill>
              </a:rPr>
              <a:t>microbianos</a:t>
            </a:r>
            <a:endParaRPr lang="en-US" sz="800" dirty="0">
              <a:solidFill>
                <a:schemeClr val="tx1"/>
              </a:solidFill>
            </a:endParaRPr>
          </a:p>
        </p:txBody>
      </p:sp>
      <p:sp>
        <p:nvSpPr>
          <p:cNvPr id="18" name="Rectangle 17">
            <a:extLst>
              <a:ext uri="{FF2B5EF4-FFF2-40B4-BE49-F238E27FC236}">
                <a16:creationId xmlns:a16="http://schemas.microsoft.com/office/drawing/2014/main" id="{8543CA8C-C8B3-45C1-87AC-60CEE7BD794C}"/>
              </a:ext>
            </a:extLst>
          </p:cNvPr>
          <p:cNvSpPr/>
          <p:nvPr/>
        </p:nvSpPr>
        <p:spPr>
          <a:xfrm>
            <a:off x="10167292" y="804812"/>
            <a:ext cx="857179" cy="40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US" sz="800" dirty="0">
                <a:solidFill>
                  <a:schemeClr val="tx1"/>
                </a:solidFill>
              </a:rPr>
              <a:t>Desinfectante de Manos</a:t>
            </a:r>
            <a:endParaRPr lang="en-US" sz="800" dirty="0">
              <a:solidFill>
                <a:schemeClr val="tx1"/>
              </a:solidFill>
            </a:endParaRPr>
          </a:p>
        </p:txBody>
      </p:sp>
    </p:spTree>
    <p:extLst>
      <p:ext uri="{BB962C8B-B14F-4D97-AF65-F5344CB8AC3E}">
        <p14:creationId xmlns:p14="http://schemas.microsoft.com/office/powerpoint/2010/main" val="27252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B6EB0-246C-499A-A9FF-9D1E10A573BE}"/>
              </a:ext>
            </a:extLst>
          </p:cNvPr>
          <p:cNvSpPr>
            <a:spLocks noGrp="1"/>
          </p:cNvSpPr>
          <p:nvPr>
            <p:ph type="body" sz="quarter" idx="13"/>
          </p:nvPr>
        </p:nvSpPr>
        <p:spPr/>
        <p:txBody>
          <a:bodyPr>
            <a:normAutofit/>
          </a:bodyPr>
          <a:lstStyle/>
          <a:p>
            <a:r>
              <a:rPr lang="en-US" dirty="0" err="1"/>
              <a:t>prevención</a:t>
            </a:r>
            <a:endParaRPr lang="en-US" dirty="0"/>
          </a:p>
        </p:txBody>
      </p:sp>
      <p:sp>
        <p:nvSpPr>
          <p:cNvPr id="118786" name="Rectangle 2">
            <a:extLst>
              <a:ext uri="{FF2B5EF4-FFF2-40B4-BE49-F238E27FC236}">
                <a16:creationId xmlns:a16="http://schemas.microsoft.com/office/drawing/2014/main" id="{5ECF18D9-5943-4D05-8E6F-535C00E48316}"/>
              </a:ext>
            </a:extLst>
          </p:cNvPr>
          <p:cNvSpPr>
            <a:spLocks noGrp="1" noChangeArrowheads="1"/>
          </p:cNvSpPr>
          <p:nvPr>
            <p:ph type="title"/>
          </p:nvPr>
        </p:nvSpPr>
        <p:spPr/>
        <p:txBody>
          <a:bodyPr>
            <a:normAutofit/>
          </a:bodyPr>
          <a:lstStyle/>
          <a:p>
            <a:r>
              <a:rPr lang="es-US" b="1" dirty="0"/>
              <a:t>Limpiar y Desinfectar</a:t>
            </a:r>
            <a:endParaRPr lang="en-US" dirty="0"/>
          </a:p>
        </p:txBody>
      </p:sp>
      <p:sp>
        <p:nvSpPr>
          <p:cNvPr id="64515" name="Rectangle 3">
            <a:extLst>
              <a:ext uri="{FF2B5EF4-FFF2-40B4-BE49-F238E27FC236}">
                <a16:creationId xmlns:a16="http://schemas.microsoft.com/office/drawing/2014/main" id="{CBA867CA-5185-4CBB-A874-82297E283D57}"/>
              </a:ext>
            </a:extLst>
          </p:cNvPr>
          <p:cNvSpPr>
            <a:spLocks noGrp="1" noChangeArrowheads="1"/>
          </p:cNvSpPr>
          <p:nvPr>
            <p:ph idx="1"/>
          </p:nvPr>
        </p:nvSpPr>
        <p:spPr>
          <a:xfrm>
            <a:off x="999068" y="1669084"/>
            <a:ext cx="5879288" cy="4564054"/>
          </a:xfrm>
        </p:spPr>
        <p:txBody>
          <a:bodyPr>
            <a:normAutofit fontScale="92500" lnSpcReduction="20000"/>
          </a:bodyPr>
          <a:lstStyle/>
          <a:p>
            <a:pPr lvl="0"/>
            <a:r>
              <a:rPr lang="es-US" dirty="0">
                <a:latin typeface="Helvetica LT Std Light" panose="020B0303020202020204" pitchFamily="34" charset="0"/>
              </a:rPr>
              <a:t>Siga sus Procedimientos Operativos Estándar para la Limpieza.  Si las superficies se ensucian con sangre u otros fluidos corporales, por favor siga el </a:t>
            </a:r>
            <a:r>
              <a:rPr lang="es-US" b="1" dirty="0">
                <a:latin typeface="Helvetica LT Std Light" panose="020B0303020202020204" pitchFamily="34" charset="0"/>
              </a:rPr>
              <a:t>Estándar de Patógenos Transmitidos por la Sangre.</a:t>
            </a:r>
            <a:endParaRPr lang="en-US" b="1" dirty="0">
              <a:latin typeface="Helvetica LT Std Light" panose="020B0303020202020204" pitchFamily="34" charset="0"/>
            </a:endParaRPr>
          </a:p>
          <a:p>
            <a:pPr lvl="0"/>
            <a:r>
              <a:rPr lang="es-US" dirty="0">
                <a:latin typeface="Helvetica LT Std Light" panose="020B0303020202020204" pitchFamily="34" charset="0"/>
              </a:rPr>
              <a:t>Seleccione el </a:t>
            </a:r>
            <a:r>
              <a:rPr lang="es-US" b="1" dirty="0">
                <a:latin typeface="Helvetica LT Std Light" panose="020B0303020202020204" pitchFamily="34" charset="0"/>
              </a:rPr>
              <a:t>Limpiador Desinfectante Adecuado</a:t>
            </a:r>
            <a:r>
              <a:rPr lang="es-US" dirty="0">
                <a:latin typeface="Helvetica LT Std Light" panose="020B0303020202020204" pitchFamily="34" charset="0"/>
              </a:rPr>
              <a:t> y siga las </a:t>
            </a:r>
            <a:r>
              <a:rPr lang="es-US" b="1" dirty="0">
                <a:latin typeface="Helvetica LT Std Light" panose="020B0303020202020204" pitchFamily="34" charset="0"/>
              </a:rPr>
              <a:t>Instrucciones Específicas de Uso</a:t>
            </a:r>
            <a:r>
              <a:rPr lang="es-US" dirty="0">
                <a:latin typeface="Helvetica LT Std Light" panose="020B0303020202020204" pitchFamily="34" charset="0"/>
              </a:rPr>
              <a:t> en la etiqueta</a:t>
            </a:r>
            <a:endParaRPr lang="en-US" dirty="0">
              <a:latin typeface="Helvetica LT Std Light" panose="020B0303020202020204" pitchFamily="34" charset="0"/>
            </a:endParaRPr>
          </a:p>
          <a:p>
            <a:pPr lvl="0"/>
            <a:r>
              <a:rPr lang="es-US" dirty="0">
                <a:latin typeface="Helvetica LT Std Light" panose="020B0303020202020204" pitchFamily="34" charset="0"/>
              </a:rPr>
              <a:t>Siga las </a:t>
            </a:r>
            <a:r>
              <a:rPr lang="es-US" b="1" dirty="0">
                <a:latin typeface="Helvetica LT Std Light" panose="020B0303020202020204" pitchFamily="34" charset="0"/>
              </a:rPr>
              <a:t>Medidas de Precaución Adecuadas (PPE)</a:t>
            </a:r>
            <a:endParaRPr lang="en-US" dirty="0">
              <a:latin typeface="Helvetica LT Std Light" panose="020B0303020202020204" pitchFamily="34" charset="0"/>
            </a:endParaRPr>
          </a:p>
          <a:p>
            <a:pPr lvl="0"/>
            <a:r>
              <a:rPr lang="es-US" dirty="0">
                <a:latin typeface="Helvetica LT Std Light" panose="020B0303020202020204" pitchFamily="34" charset="0"/>
              </a:rPr>
              <a:t>Las formulaciones de desinfectantes/detergentes registradas por la EPA se utilizan para la limpieza de superficies en el entorno, pero </a:t>
            </a:r>
            <a:r>
              <a:rPr lang="es-US" b="1" dirty="0">
                <a:latin typeface="Helvetica LT Std Light" panose="020B0303020202020204" pitchFamily="34" charset="0"/>
              </a:rPr>
              <a:t>la eliminación física real de los microorganismos y la suciedad mediante la limpieza o el fregado es probablemente tan importante, si no más, que cualquier efecto antimicrobiano del agente de limpieza utilizado</a:t>
            </a:r>
            <a:r>
              <a:rPr lang="es-US" dirty="0">
                <a:latin typeface="Helvetica LT Std Light" panose="020B0303020202020204" pitchFamily="34" charset="0"/>
              </a:rPr>
              <a:t> (tomado del HICPAC del CDC)</a:t>
            </a:r>
            <a:endParaRPr lang="en-US" dirty="0">
              <a:latin typeface="Helvetica LT Std Light" panose="020B0303020202020204" pitchFamily="34" charset="0"/>
            </a:endParaRPr>
          </a:p>
          <a:p>
            <a:pPr marL="56921">
              <a:buClr>
                <a:schemeClr val="tx1"/>
              </a:buClr>
              <a:buNone/>
              <a:defRPr/>
            </a:pPr>
            <a:endParaRPr lang="en-US" altLang="en-US" sz="2800" dirty="0">
              <a:sym typeface="Arial Bold" charset="0"/>
            </a:endParaRPr>
          </a:p>
          <a:p>
            <a:pPr marL="56921">
              <a:buClr>
                <a:schemeClr val="tx1"/>
              </a:buClr>
              <a:buNone/>
              <a:defRPr/>
            </a:pPr>
            <a:endParaRPr lang="en-US" altLang="en-US" sz="3600" dirty="0">
              <a:sym typeface="Arial Bold" charset="0"/>
            </a:endParaRPr>
          </a:p>
        </p:txBody>
      </p:sp>
      <p:sp>
        <p:nvSpPr>
          <p:cNvPr id="6" name="Date Placeholder 5">
            <a:extLst>
              <a:ext uri="{FF2B5EF4-FFF2-40B4-BE49-F238E27FC236}">
                <a16:creationId xmlns:a16="http://schemas.microsoft.com/office/drawing/2014/main" id="{337F7FC1-C74E-4C89-AFA5-3C7FA678BBA7}"/>
              </a:ext>
            </a:extLst>
          </p:cNvPr>
          <p:cNvSpPr>
            <a:spLocks noGrp="1"/>
          </p:cNvSpPr>
          <p:nvPr>
            <p:ph type="dt" sz="half" idx="10"/>
          </p:nvPr>
        </p:nvSpPr>
        <p:spPr>
          <a:xfrm>
            <a:off x="1322591" y="6316418"/>
            <a:ext cx="1102408" cy="365125"/>
          </a:xfrm>
        </p:spPr>
        <p:txBody>
          <a:bodyPr/>
          <a:lstStyle/>
          <a:p>
            <a:fld id="{27193EBF-8D97-4FAC-829B-D7E9AE45A44C}" type="datetime1">
              <a:rPr lang="en-US" smtClean="0"/>
              <a:t>4/22/2020</a:t>
            </a:fld>
            <a:endParaRPr lang="en-US" dirty="0"/>
          </a:p>
        </p:txBody>
      </p:sp>
      <p:sp>
        <p:nvSpPr>
          <p:cNvPr id="3" name="Slide Number Placeholder 2">
            <a:extLst>
              <a:ext uri="{FF2B5EF4-FFF2-40B4-BE49-F238E27FC236}">
                <a16:creationId xmlns:a16="http://schemas.microsoft.com/office/drawing/2014/main" id="{97CE6E9A-DF8D-4BD1-8E5D-C2CCFE7CA8BE}"/>
              </a:ext>
            </a:extLst>
          </p:cNvPr>
          <p:cNvSpPr>
            <a:spLocks noGrp="1"/>
          </p:cNvSpPr>
          <p:nvPr>
            <p:ph type="sldNum" sz="quarter" idx="12"/>
          </p:nvPr>
        </p:nvSpPr>
        <p:spPr/>
        <p:txBody>
          <a:bodyPr/>
          <a:lstStyle/>
          <a:p>
            <a:fld id="{00C708A1-6575-8D4A-A5EC-586CFF3AA03F}" type="slidenum">
              <a:rPr lang="en-US" smtClean="0"/>
              <a:pPr/>
              <a:t>9</a:t>
            </a:fld>
            <a:endParaRPr lang="en-US"/>
          </a:p>
        </p:txBody>
      </p:sp>
      <p:sp>
        <p:nvSpPr>
          <p:cNvPr id="4" name="TextBox 3">
            <a:extLst>
              <a:ext uri="{FF2B5EF4-FFF2-40B4-BE49-F238E27FC236}">
                <a16:creationId xmlns:a16="http://schemas.microsoft.com/office/drawing/2014/main" id="{29865DA2-89D5-4193-A2FD-4A445F929EF6}"/>
              </a:ext>
            </a:extLst>
          </p:cNvPr>
          <p:cNvSpPr txBox="1"/>
          <p:nvPr/>
        </p:nvSpPr>
        <p:spPr>
          <a:xfrm>
            <a:off x="7722901" y="1601965"/>
            <a:ext cx="3470031" cy="3970318"/>
          </a:xfrm>
          <a:prstGeom prst="rect">
            <a:avLst/>
          </a:prstGeom>
          <a:noFill/>
        </p:spPr>
        <p:txBody>
          <a:bodyPr wrap="square" rtlCol="0">
            <a:spAutoFit/>
          </a:bodyPr>
          <a:lstStyle/>
          <a:p>
            <a:r>
              <a:rPr lang="es-US" sz="1400" b="1" dirty="0">
                <a:solidFill>
                  <a:schemeClr val="tx2"/>
                </a:solidFill>
              </a:rPr>
              <a:t>LISTA DE CONTROL DE LIMPIEZA</a:t>
            </a:r>
            <a:endParaRPr lang="en-US" sz="1400" b="1" dirty="0">
              <a:solidFill>
                <a:schemeClr val="tx2"/>
              </a:solidFill>
            </a:endParaRPr>
          </a:p>
          <a:p>
            <a:pPr marL="285750" lvl="0" indent="-285750">
              <a:buFont typeface="Arial" panose="020B0604020202020204" pitchFamily="34" charset="0"/>
              <a:buChar char="•"/>
            </a:pPr>
            <a:r>
              <a:rPr lang="es-US" sz="1400" dirty="0"/>
              <a:t>Reunir los suministros y aplicar el PPE</a:t>
            </a:r>
            <a:endParaRPr lang="en-US" sz="1400" dirty="0"/>
          </a:p>
          <a:p>
            <a:pPr marL="285750" lvl="0" indent="-285750">
              <a:buFont typeface="Arial" panose="020B0604020202020204" pitchFamily="34" charset="0"/>
              <a:buChar char="•"/>
            </a:pPr>
            <a:r>
              <a:rPr lang="es-US" sz="1400" dirty="0"/>
              <a:t>Leer la etiqueta del desinfectante, anotando el tiempo de permanencia</a:t>
            </a:r>
            <a:endParaRPr lang="en-US" sz="1400" dirty="0"/>
          </a:p>
          <a:p>
            <a:pPr marL="285750" lvl="0" indent="-285750">
              <a:buFont typeface="Arial" panose="020B0604020202020204" pitchFamily="34" charset="0"/>
              <a:buChar char="•"/>
            </a:pPr>
            <a:r>
              <a:rPr lang="es-US" sz="1400" dirty="0"/>
              <a:t>Limpiar previamente las superficies utilizando un limpiador apropiado para la carga de suciedad</a:t>
            </a:r>
            <a:endParaRPr lang="en-US" sz="1400" dirty="0"/>
          </a:p>
          <a:p>
            <a:pPr marL="285750" lvl="0" indent="-285750">
              <a:buFont typeface="Arial" panose="020B0604020202020204" pitchFamily="34" charset="0"/>
              <a:buChar char="•"/>
            </a:pPr>
            <a:r>
              <a:rPr lang="es-US" sz="1400" dirty="0"/>
              <a:t>Aplicar el producto y permitir que la superficie permanezca húmeda durante el tiempo de permanencia especificado</a:t>
            </a:r>
            <a:endParaRPr lang="en-US" sz="1400" dirty="0"/>
          </a:p>
          <a:p>
            <a:pPr marL="285750" lvl="0" indent="-285750">
              <a:buFont typeface="Arial" panose="020B0604020202020204" pitchFamily="34" charset="0"/>
              <a:buChar char="•"/>
            </a:pPr>
            <a:r>
              <a:rPr lang="es-US" sz="1400" dirty="0"/>
              <a:t>Limpiar con un paño o esponja limpia y húmeda.</a:t>
            </a:r>
            <a:endParaRPr lang="en-US" sz="1400" dirty="0"/>
          </a:p>
          <a:p>
            <a:pPr marL="285750" lvl="0" indent="-285750">
              <a:buFont typeface="Arial" panose="020B0604020202020204" pitchFamily="34" charset="0"/>
              <a:buChar char="•"/>
            </a:pPr>
            <a:r>
              <a:rPr lang="es-US" sz="1400" dirty="0"/>
              <a:t>Repetir en todas las superficies de alto contacto</a:t>
            </a:r>
            <a:endParaRPr lang="en-US" sz="1400" dirty="0"/>
          </a:p>
          <a:p>
            <a:pPr marL="285750" lvl="0" indent="-285750">
              <a:buFont typeface="Arial" panose="020B0604020202020204" pitchFamily="34" charset="0"/>
              <a:buChar char="•"/>
            </a:pPr>
            <a:r>
              <a:rPr lang="es-US" sz="1400" dirty="0"/>
              <a:t>Devolver los suministros</a:t>
            </a:r>
            <a:endParaRPr lang="en-US" sz="1400" dirty="0"/>
          </a:p>
          <a:p>
            <a:pPr marL="285750" lvl="0" indent="-285750">
              <a:buFont typeface="Arial" panose="020B0604020202020204" pitchFamily="34" charset="0"/>
              <a:buChar char="•"/>
            </a:pPr>
            <a:r>
              <a:rPr lang="es-US" sz="1400" dirty="0"/>
              <a:t>Siempre lavarse las manos</a:t>
            </a:r>
            <a:endParaRPr lang="en-US" sz="1400" dirty="0"/>
          </a:p>
        </p:txBody>
      </p:sp>
    </p:spTree>
  </p:cSld>
  <p:clrMapOvr>
    <a:masterClrMapping/>
  </p:clrMapOvr>
</p:sld>
</file>

<file path=ppt/theme/theme1.xml><?xml version="1.0" encoding="utf-8"?>
<a:theme xmlns:a="http://schemas.openxmlformats.org/drawingml/2006/main" name="Spartan Template- Standard">
  <a:themeElements>
    <a:clrScheme name="Spartan">
      <a:dk1>
        <a:srgbClr val="1A1918"/>
      </a:dk1>
      <a:lt1>
        <a:srgbClr val="FFFFFF"/>
      </a:lt1>
      <a:dk2>
        <a:srgbClr val="0074C8"/>
      </a:dk2>
      <a:lt2>
        <a:srgbClr val="FFFFFF"/>
      </a:lt2>
      <a:accent1>
        <a:srgbClr val="0074C8"/>
      </a:accent1>
      <a:accent2>
        <a:srgbClr val="00233B"/>
      </a:accent2>
      <a:accent3>
        <a:srgbClr val="01477B"/>
      </a:accent3>
      <a:accent4>
        <a:srgbClr val="37C0E6"/>
      </a:accent4>
      <a:accent5>
        <a:srgbClr val="595959"/>
      </a:accent5>
      <a:accent6>
        <a:srgbClr val="363E48"/>
      </a:accent6>
      <a:hlink>
        <a:srgbClr val="8FBCD9"/>
      </a:hlink>
      <a:folHlink>
        <a:srgbClr val="5A99C4"/>
      </a:folHlink>
    </a:clrScheme>
    <a:fontScheme name="Spartan">
      <a:majorFont>
        <a:latin typeface="Gotham Bold"/>
        <a:ea typeface="ヒラギノ角ゴ ProN W3"/>
        <a:cs typeface="ヒラギノ角ゴ ProN W3"/>
      </a:majorFont>
      <a:minorFont>
        <a:latin typeface="Helvetica LT Std Light"/>
        <a:ea typeface="ヒラギノ角ゴ ProN W3"/>
        <a:cs typeface="ヒラギノ角ゴ ProN W3"/>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rtan Template- Standard.potx" id="{17E1820E-E1DC-4D61-A16F-115F09FE7148}" vid="{FC69E4B2-2B78-4AF5-BEC3-84714B38F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E28961EB73144B80D3015AA7501C18" ma:contentTypeVersion="13" ma:contentTypeDescription="Create a new document." ma:contentTypeScope="" ma:versionID="3301d3d16f9e73f4e16808f656900fb9">
  <xsd:schema xmlns:xsd="http://www.w3.org/2001/XMLSchema" xmlns:xs="http://www.w3.org/2001/XMLSchema" xmlns:p="http://schemas.microsoft.com/office/2006/metadata/properties" xmlns:ns3="1d7b8aa7-58e7-4a3c-b015-3e9ad25ea087" xmlns:ns4="e53bda05-4cf6-4b5a-8b33-40bb69e178cf" targetNamespace="http://schemas.microsoft.com/office/2006/metadata/properties" ma:root="true" ma:fieldsID="5ade6bb220e584fb791c08aceb3d1ff4" ns3:_="" ns4:_="">
    <xsd:import namespace="1d7b8aa7-58e7-4a3c-b015-3e9ad25ea087"/>
    <xsd:import namespace="e53bda05-4cf6-4b5a-8b33-40bb69e178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b8aa7-58e7-4a3c-b015-3e9ad25ea0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3bda05-4cf6-4b5a-8b33-40bb69e178c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C6BFC3-BDF0-4BE8-924E-817D57D170F8}">
  <ds:schemaRefs>
    <ds:schemaRef ds:uri="http://schemas.microsoft.com/sharepoint/v3/contenttype/forms"/>
  </ds:schemaRefs>
</ds:datastoreItem>
</file>

<file path=customXml/itemProps2.xml><?xml version="1.0" encoding="utf-8"?>
<ds:datastoreItem xmlns:ds="http://schemas.openxmlformats.org/officeDocument/2006/customXml" ds:itemID="{A8E862D1-154F-479E-BFFE-F5B05ABE1F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b8aa7-58e7-4a3c-b015-3e9ad25ea087"/>
    <ds:schemaRef ds:uri="e53bda05-4cf6-4b5a-8b33-40bb69e178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11DD35-BBD8-4989-9906-BAC867070BE8}">
  <ds:schemaRefs>
    <ds:schemaRef ds:uri="http://purl.org/dc/elements/1.1/"/>
    <ds:schemaRef ds:uri="http://schemas.microsoft.com/office/2006/metadata/properties"/>
    <ds:schemaRef ds:uri="e53bda05-4cf6-4b5a-8b33-40bb69e178cf"/>
    <ds:schemaRef ds:uri="http://schemas.microsoft.com/office/2006/documentManagement/types"/>
    <ds:schemaRef ds:uri="http://schemas.openxmlformats.org/package/2006/metadata/core-properties"/>
    <ds:schemaRef ds:uri="http://purl.org/dc/dcmitype/"/>
    <ds:schemaRef ds:uri="1d7b8aa7-58e7-4a3c-b015-3e9ad25ea087"/>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6336</TotalTime>
  <Words>2265</Words>
  <Application>Microsoft Office PowerPoint</Application>
  <PresentationFormat>Widescreen</PresentationFormat>
  <Paragraphs>192</Paragraphs>
  <Slides>21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Arial</vt:lpstr>
      <vt:lpstr>Calibri</vt:lpstr>
      <vt:lpstr>Courier New</vt:lpstr>
      <vt:lpstr>Gotham Bold</vt:lpstr>
      <vt:lpstr>Helvetica</vt:lpstr>
      <vt:lpstr>Helvetica Light</vt:lpstr>
      <vt:lpstr>Helvetica LT Std Black Condensed</vt:lpstr>
      <vt:lpstr>Helvetica LT Std Cond Blk</vt:lpstr>
      <vt:lpstr>Helvetica LT Std Light</vt:lpstr>
      <vt:lpstr>Spartan Template- Standard</vt:lpstr>
      <vt:lpstr>Document</vt:lpstr>
      <vt:lpstr>Detener la propagación de la infección: </vt:lpstr>
      <vt:lpstr>Objetivos:</vt:lpstr>
      <vt:lpstr>Lo que debe saber</vt:lpstr>
      <vt:lpstr>Como se propaga</vt:lpstr>
      <vt:lpstr>Lo que podemos hacer</vt:lpstr>
      <vt:lpstr>Higiene de Manos</vt:lpstr>
      <vt:lpstr>Pautas del CDC</vt:lpstr>
      <vt:lpstr>Higiene de Manos</vt:lpstr>
      <vt:lpstr>Limpiar y Desinfectar</vt:lpstr>
      <vt:lpstr>Limpiar y desinfectar</vt:lpstr>
      <vt:lpstr>Limpiar y desinfectar</vt:lpstr>
      <vt:lpstr>Limpiar y desinfectar</vt:lpstr>
      <vt:lpstr>Limpiar y desinfectar</vt:lpstr>
      <vt:lpstr>Limpiar y desinfectar</vt:lpstr>
      <vt:lpstr>Limpiar y desinfectar</vt:lpstr>
      <vt:lpstr>Sistema de Entrenamiento CleanCheck®</vt:lpstr>
      <vt:lpstr>Compuclean®</vt:lpstr>
      <vt:lpstr>Recursos Educativos Covid-19</vt:lpstr>
      <vt:lpstr>Educational Resources</vt:lpstr>
      <vt:lpstr>Resumen</vt:lpstr>
      <vt:lpstr>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the spread of infection</dc:title>
  <dc:creator>Megan Andriette</dc:creator>
  <cp:lastModifiedBy>Lauren Clement</cp:lastModifiedBy>
  <cp:revision>31</cp:revision>
  <cp:lastPrinted>2020-03-23T17:18:00Z</cp:lastPrinted>
  <dcterms:created xsi:type="dcterms:W3CDTF">2020-03-17T19:22:11Z</dcterms:created>
  <dcterms:modified xsi:type="dcterms:W3CDTF">2020-04-22T18:29:30Z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0x010100AFE28961EB73144B80D3015AA7501C18</vt:lpwstr>
  </property>
</Properties>
</file>