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719" r:id="rId5"/>
    <p:sldId id="401" r:id="rId6"/>
    <p:sldId id="817" r:id="rId7"/>
    <p:sldId id="373" r:id="rId8"/>
    <p:sldId id="345" r:id="rId9"/>
    <p:sldId id="823" r:id="rId10"/>
    <p:sldId id="720" r:id="rId11"/>
    <p:sldId id="439" r:id="rId12"/>
    <p:sldId id="815" r:id="rId13"/>
    <p:sldId id="697" r:id="rId14"/>
    <p:sldId id="822" r:id="rId15"/>
    <p:sldId id="713" r:id="rId16"/>
    <p:sldId id="392" r:id="rId17"/>
    <p:sldId id="714" r:id="rId18"/>
    <p:sldId id="399" r:id="rId19"/>
    <p:sldId id="715" r:id="rId20"/>
    <p:sldId id="716" r:id="rId21"/>
    <p:sldId id="820" r:id="rId22"/>
    <p:sldId id="811" r:id="rId23"/>
    <p:sldId id="397" r:id="rId24"/>
    <p:sldId id="718" r:id="rId25"/>
    <p:sldId id="338" r:id="rId26"/>
    <p:sldId id="812" r:id="rId27"/>
    <p:sldId id="818" r:id="rId28"/>
    <p:sldId id="816" r:id="rId29"/>
    <p:sldId id="351" r:id="rId30"/>
    <p:sldId id="824" r:id="rId31"/>
    <p:sldId id="355" r:id="rId32"/>
    <p:sldId id="315" r:id="rId33"/>
    <p:sldId id="327" r:id="rId34"/>
    <p:sldId id="807" r:id="rId35"/>
    <p:sldId id="342" r:id="rId36"/>
    <p:sldId id="269"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6B93"/>
    <a:srgbClr val="9BA0B8"/>
    <a:srgbClr val="000066"/>
    <a:srgbClr val="000099"/>
    <a:srgbClr val="88A9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E75D45-8272-4CB9-28D4-DE8B17FACD9A}" v="1" dt="2023-11-06T15:41:1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08" autoAdjust="0"/>
    <p:restoredTop sz="94660"/>
  </p:normalViewPr>
  <p:slideViewPr>
    <p:cSldViewPr snapToGrid="0">
      <p:cViewPr varScale="1">
        <p:scale>
          <a:sx n="114" d="100"/>
          <a:sy n="114" d="100"/>
        </p:scale>
        <p:origin x="120" y="102"/>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Kilcorse" userId="S::mkilcorse@spartanchemical.com::a6adbb64-f66f-49c0-a121-e66658da2bc3" providerId="AD" clId="Web-{62E75D45-8272-4CB9-28D4-DE8B17FACD9A}"/>
    <pc:docChg chg="sldOrd">
      <pc:chgData name="Mike Kilcorse" userId="S::mkilcorse@spartanchemical.com::a6adbb64-f66f-49c0-a121-e66658da2bc3" providerId="AD" clId="Web-{62E75D45-8272-4CB9-28D4-DE8B17FACD9A}" dt="2023-11-06T15:41:10.968" v="0"/>
      <pc:docMkLst>
        <pc:docMk/>
      </pc:docMkLst>
      <pc:sldChg chg="ord">
        <pc:chgData name="Mike Kilcorse" userId="S::mkilcorse@spartanchemical.com::a6adbb64-f66f-49c0-a121-e66658da2bc3" providerId="AD" clId="Web-{62E75D45-8272-4CB9-28D4-DE8B17FACD9A}" dt="2023-11-06T15:41:10.968" v="0"/>
        <pc:sldMkLst>
          <pc:docMk/>
          <pc:sldMk cId="2714910124" sldId="4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52AB6E-D44E-4C24-A0BF-87B150812296}" type="datetimeFigureOut">
              <a:rPr lang="en-US" smtClean="0"/>
              <a:t>11/6/2023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CA9E97D-8B4F-442B-958D-310EF95A137C}" type="slidenum">
              <a:rPr lang="en-US" smtClean="0"/>
              <a:t>‹#›</a:t>
            </a:fld>
            <a:endParaRPr lang="en-US"/>
          </a:p>
        </p:txBody>
      </p:sp>
    </p:spTree>
    <p:extLst>
      <p:ext uri="{BB962C8B-B14F-4D97-AF65-F5344CB8AC3E}">
        <p14:creationId xmlns:p14="http://schemas.microsoft.com/office/powerpoint/2010/main" val="112499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394445D-64B6-4CCA-A991-CDC256440A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296EB4-C367-49BD-BACE-B0A1B6F5A358}" type="slidenum">
              <a:rPr lang="en-US" altLang="en-US" smtClean="0"/>
              <a:pPr>
                <a:spcBef>
                  <a:spcPct val="0"/>
                </a:spcBef>
              </a:pPr>
              <a:t>4</a:t>
            </a:fld>
            <a:endParaRPr lang="en-US" altLang="en-US"/>
          </a:p>
        </p:txBody>
      </p:sp>
      <p:sp>
        <p:nvSpPr>
          <p:cNvPr id="30723" name="Rectangle 2">
            <a:extLst>
              <a:ext uri="{FF2B5EF4-FFF2-40B4-BE49-F238E27FC236}">
                <a16:creationId xmlns:a16="http://schemas.microsoft.com/office/drawing/2014/main" id="{F8A9A591-F344-4409-8B4E-3903DCDD3749}"/>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8B18AD07-3632-4DD5-9E9D-14D34030C4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707"/>
            <a:r>
              <a:rPr lang="en-US" sz="2400" dirty="0"/>
              <a:t>What is List N: Disinfectants for Use Against SARS-CoV-2</a:t>
            </a:r>
          </a:p>
          <a:p>
            <a:pPr lvl="1"/>
            <a:r>
              <a:rPr lang="en-US" dirty="0"/>
              <a:t>On March 13, 2020 the EPA published List N: Disinfectants for Use Against SARS-CoV-2. List N includes products that meet EPA’s criteria for use against SARS-CoV-2, the cause of COVID-19. This list includes products with emerging viral pathogen claims and those with human coronavirus claims.</a:t>
            </a:r>
          </a:p>
          <a:p>
            <a:pPr lvl="1"/>
            <a:r>
              <a:rPr lang="en-US" dirty="0"/>
              <a:t>https://www.epa.gov/pesticide-registration/list-n-disinfectants-use-against-sars-cov-2</a:t>
            </a:r>
          </a:p>
        </p:txBody>
      </p:sp>
      <p:sp>
        <p:nvSpPr>
          <p:cNvPr id="4" name="Slide Number Placeholder 3"/>
          <p:cNvSpPr>
            <a:spLocks noGrp="1"/>
          </p:cNvSpPr>
          <p:nvPr>
            <p:ph type="sldNum" sz="quarter" idx="5"/>
          </p:nvPr>
        </p:nvSpPr>
        <p:spPr/>
        <p:txBody>
          <a:bodyPr/>
          <a:lstStyle/>
          <a:p>
            <a:fld id="{793DA965-7E39-7340-AB37-AEA05DEE5DC7}" type="slidenum">
              <a:rPr lang="en-US" smtClean="0"/>
              <a:t>22</a:t>
            </a:fld>
            <a:endParaRPr lang="en-US"/>
          </a:p>
        </p:txBody>
      </p:sp>
    </p:spTree>
    <p:extLst>
      <p:ext uri="{BB962C8B-B14F-4D97-AF65-F5344CB8AC3E}">
        <p14:creationId xmlns:p14="http://schemas.microsoft.com/office/powerpoint/2010/main" val="2564280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D3204-3810-42F2-AFAF-93B77CBC0EA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B9E8B38-1453-4AFB-ABF1-0FF26288BBA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C192F29-BDAF-4A35-B474-7627C68CF3F2}"/>
              </a:ext>
            </a:extLst>
          </p:cNvPr>
          <p:cNvSpPr>
            <a:spLocks noGrp="1"/>
          </p:cNvSpPr>
          <p:nvPr>
            <p:ph type="sldNum" sz="quarter" idx="11"/>
          </p:nvPr>
        </p:nvSpPr>
        <p:spPr/>
        <p:txBody>
          <a:bodyPr/>
          <a:lstStyle/>
          <a:p>
            <a:fld id="{029CABB3-CFF7-4DA8-AEE0-30D4DF0AB649}" type="slidenum">
              <a:rPr lang="en-US" smtClean="0"/>
              <a:t>‹#›</a:t>
            </a:fld>
            <a:endParaRPr lang="en-US"/>
          </a:p>
        </p:txBody>
      </p:sp>
      <p:sp>
        <p:nvSpPr>
          <p:cNvPr id="5" name="Date Placeholder 4">
            <a:extLst>
              <a:ext uri="{FF2B5EF4-FFF2-40B4-BE49-F238E27FC236}">
                <a16:creationId xmlns:a16="http://schemas.microsoft.com/office/drawing/2014/main" id="{BE379C52-5BED-43CA-95DC-8597B28F0F83}"/>
              </a:ext>
            </a:extLst>
          </p:cNvPr>
          <p:cNvSpPr>
            <a:spLocks noGrp="1"/>
          </p:cNvSpPr>
          <p:nvPr>
            <p:ph type="dt" sz="half" idx="12"/>
          </p:nvPr>
        </p:nvSpPr>
        <p:spPr/>
        <p:txBody>
          <a:bodyPr/>
          <a:lstStyle/>
          <a:p>
            <a:fld id="{6B33978C-26AB-4874-BA7E-803E9628A253}" type="datetimeFigureOut">
              <a:rPr lang="en-US" smtClean="0"/>
              <a:t>11/6/2023</a:t>
            </a:fld>
            <a:endParaRPr lang="en-US"/>
          </a:p>
        </p:txBody>
      </p:sp>
    </p:spTree>
    <p:extLst>
      <p:ext uri="{BB962C8B-B14F-4D97-AF65-F5344CB8AC3E}">
        <p14:creationId xmlns:p14="http://schemas.microsoft.com/office/powerpoint/2010/main" val="247745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Individual">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49927BD9-77A2-4B2D-9744-5885E9161D7F}"/>
              </a:ext>
            </a:extLst>
          </p:cNvPr>
          <p:cNvPicPr>
            <a:picLocks noChangeAspect="1"/>
          </p:cNvPicPr>
          <p:nvPr userDrawn="1"/>
        </p:nvPicPr>
        <p:blipFill>
          <a:blip r:embed="rId2"/>
          <a:stretch>
            <a:fillRect/>
          </a:stretch>
        </p:blipFill>
        <p:spPr>
          <a:xfrm>
            <a:off x="637187" y="2395537"/>
            <a:ext cx="2057400" cy="2047875"/>
          </a:xfrm>
          <a:prstGeom prst="rect">
            <a:avLst/>
          </a:prstGeom>
        </p:spPr>
      </p:pic>
      <p:pic>
        <p:nvPicPr>
          <p:cNvPr id="2" name="Picture 1">
            <a:extLst>
              <a:ext uri="{FF2B5EF4-FFF2-40B4-BE49-F238E27FC236}">
                <a16:creationId xmlns:a16="http://schemas.microsoft.com/office/drawing/2014/main" id="{3371BF21-EDBF-4EDE-B766-3BC5F9AAC59F}"/>
              </a:ext>
            </a:extLst>
          </p:cNvPr>
          <p:cNvPicPr>
            <a:picLocks noChangeAspect="1"/>
          </p:cNvPicPr>
          <p:nvPr userDrawn="1"/>
        </p:nvPicPr>
        <p:blipFill>
          <a:blip r:embed="rId3"/>
          <a:stretch>
            <a:fillRect/>
          </a:stretch>
        </p:blipFill>
        <p:spPr>
          <a:xfrm>
            <a:off x="2743135" y="2531112"/>
            <a:ext cx="8582025" cy="1914525"/>
          </a:xfrm>
          <a:prstGeom prst="rect">
            <a:avLst/>
          </a:prstGeom>
        </p:spPr>
      </p:pic>
    </p:spTree>
    <p:extLst>
      <p:ext uri="{BB962C8B-B14F-4D97-AF65-F5344CB8AC3E}">
        <p14:creationId xmlns:p14="http://schemas.microsoft.com/office/powerpoint/2010/main" val="827676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Individual">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CAB619E3-213D-4EC8-92C3-387E456270D0}"/>
              </a:ext>
            </a:extLst>
          </p:cNvPr>
          <p:cNvPicPr>
            <a:picLocks noChangeAspect="1"/>
          </p:cNvPicPr>
          <p:nvPr userDrawn="1"/>
        </p:nvPicPr>
        <p:blipFill rotWithShape="1">
          <a:blip r:embed="rId2"/>
          <a:srcRect r="6906"/>
          <a:stretch/>
        </p:blipFill>
        <p:spPr>
          <a:xfrm>
            <a:off x="2702506" y="2395537"/>
            <a:ext cx="8911565" cy="2066925"/>
          </a:xfrm>
          <a:prstGeom prst="rect">
            <a:avLst/>
          </a:prstGeom>
        </p:spPr>
      </p:pic>
      <p:pic>
        <p:nvPicPr>
          <p:cNvPr id="8" name="Picture 7">
            <a:extLst>
              <a:ext uri="{FF2B5EF4-FFF2-40B4-BE49-F238E27FC236}">
                <a16:creationId xmlns:a16="http://schemas.microsoft.com/office/drawing/2014/main" id="{49927BD9-77A2-4B2D-9744-5885E9161D7F}"/>
              </a:ext>
            </a:extLst>
          </p:cNvPr>
          <p:cNvPicPr>
            <a:picLocks noChangeAspect="1"/>
          </p:cNvPicPr>
          <p:nvPr userDrawn="1"/>
        </p:nvPicPr>
        <p:blipFill>
          <a:blip r:embed="rId3"/>
          <a:stretch>
            <a:fillRect/>
          </a:stretch>
        </p:blipFill>
        <p:spPr>
          <a:xfrm>
            <a:off x="637187" y="2395537"/>
            <a:ext cx="2057400" cy="2047875"/>
          </a:xfrm>
          <a:prstGeom prst="rect">
            <a:avLst/>
          </a:prstGeom>
        </p:spPr>
      </p:pic>
    </p:spTree>
    <p:extLst>
      <p:ext uri="{BB962C8B-B14F-4D97-AF65-F5344CB8AC3E}">
        <p14:creationId xmlns:p14="http://schemas.microsoft.com/office/powerpoint/2010/main" val="3092006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74D94-1209-4DD2-B2E1-DBE51D5FA9C3}"/>
              </a:ext>
            </a:extLst>
          </p:cNvPr>
          <p:cNvPicPr>
            <a:picLocks noChangeAspect="1"/>
          </p:cNvPicPr>
          <p:nvPr userDrawn="1"/>
        </p:nvPicPr>
        <p:blipFill rotWithShape="1">
          <a:blip r:embed="rId2"/>
          <a:srcRect r="1849"/>
          <a:stretch/>
        </p:blipFill>
        <p:spPr>
          <a:xfrm>
            <a:off x="413397" y="415638"/>
            <a:ext cx="11365206" cy="2505692"/>
          </a:xfrm>
          <a:prstGeom prst="rect">
            <a:avLst/>
          </a:prstGeom>
        </p:spPr>
      </p:pic>
    </p:spTree>
    <p:extLst>
      <p:ext uri="{BB962C8B-B14F-4D97-AF65-F5344CB8AC3E}">
        <p14:creationId xmlns:p14="http://schemas.microsoft.com/office/powerpoint/2010/main" val="4081718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66458" y="496035"/>
            <a:ext cx="11061261" cy="802884"/>
          </a:xfrm>
        </p:spPr>
        <p:txBody>
          <a:bodyPr>
            <a:normAutofit/>
          </a:bodyPr>
          <a:lstStyle>
            <a:lvl1pPr marL="150279" indent="0">
              <a:buNone/>
              <a:defRPr sz="700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2" name="Title 1"/>
          <p:cNvSpPr>
            <a:spLocks noGrp="1"/>
          </p:cNvSpPr>
          <p:nvPr>
            <p:ph type="title" hasCustomPrompt="1"/>
          </p:nvPr>
        </p:nvSpPr>
        <p:spPr>
          <a:xfrm>
            <a:off x="1312453" y="828723"/>
            <a:ext cx="10515600" cy="669195"/>
          </a:xfrm>
        </p:spPr>
        <p:txBody>
          <a:bodyPr anchor="t" anchorCtr="0">
            <a:normAutofit/>
          </a:bodyPr>
          <a:lstStyle>
            <a:lvl1pPr>
              <a:defRPr sz="300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13" name="Footer Placeholder 4"/>
          <p:cNvSpPr>
            <a:spLocks noGrp="1"/>
          </p:cNvSpPr>
          <p:nvPr>
            <p:ph type="ftr" sz="quarter" idx="11"/>
          </p:nvPr>
        </p:nvSpPr>
        <p:spPr>
          <a:xfrm>
            <a:off x="1975866" y="6317395"/>
            <a:ext cx="8910113" cy="364148"/>
          </a:xfrm>
          <a:prstGeom prst="rect">
            <a:avLst/>
          </a:prstGeom>
        </p:spPr>
        <p:txBody>
          <a:bodyPr anchor="ctr" anchorCtr="0"/>
          <a:lstStyle>
            <a:lvl1pPr algn="l">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endParaRPr lang="en-US"/>
          </a:p>
        </p:txBody>
      </p:sp>
      <p:sp>
        <p:nvSpPr>
          <p:cNvPr id="14" name="Slide Number Placeholder 5"/>
          <p:cNvSpPr>
            <a:spLocks noGrp="1"/>
          </p:cNvSpPr>
          <p:nvPr>
            <p:ph type="sldNum" sz="quarter" idx="12"/>
          </p:nvPr>
        </p:nvSpPr>
        <p:spPr>
          <a:xfrm>
            <a:off x="10885979" y="6316418"/>
            <a:ext cx="548640" cy="365125"/>
          </a:xfrm>
          <a:prstGeom prst="rect">
            <a:avLst/>
          </a:prstGeom>
        </p:spPr>
        <p:txBody>
          <a:bodyPr anchor="ctr" anchorCtr="0"/>
          <a:lstStyle>
            <a:lvl1pPr algn="r">
              <a:defRPr sz="1333" b="0" i="0">
                <a:solidFill>
                  <a:schemeClr val="accent5">
                    <a:lumMod val="50000"/>
                  </a:schemeClr>
                </a:solidFill>
                <a:latin typeface="Helvetica LT Std Light" charset="0"/>
                <a:ea typeface="Helvetica LT Std Light" charset="0"/>
                <a:cs typeface="Helvetica LT Std Light" charset="0"/>
              </a:defRPr>
            </a:lvl1pPr>
          </a:lstStyle>
          <a:p>
            <a:fld id="{029CABB3-CFF7-4DA8-AEE0-30D4DF0AB649}" type="slidenum">
              <a:rPr lang="en-US" smtClean="0"/>
              <a:t>‹#›</a:t>
            </a:fld>
            <a:endParaRPr lang="en-US"/>
          </a:p>
        </p:txBody>
      </p:sp>
      <p:sp>
        <p:nvSpPr>
          <p:cNvPr id="15" name="Date Placeholder 3"/>
          <p:cNvSpPr>
            <a:spLocks noGrp="1"/>
          </p:cNvSpPr>
          <p:nvPr>
            <p:ph type="dt" sz="half" idx="10"/>
          </p:nvPr>
        </p:nvSpPr>
        <p:spPr>
          <a:xfrm>
            <a:off x="1002959" y="6317395"/>
            <a:ext cx="947635" cy="364148"/>
          </a:xfrm>
          <a:prstGeom prst="rect">
            <a:avLst/>
          </a:prstGeom>
        </p:spPr>
        <p:txBody>
          <a:bodyPr anchor="ctr" anchorCtr="0"/>
          <a:lstStyle>
            <a:lvl1pPr>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6B33978C-26AB-4874-BA7E-803E9628A253}" type="datetimeFigureOut">
              <a:rPr lang="en-US" smtClean="0"/>
              <a:t>11/6/2023</a:t>
            </a:fld>
            <a:endParaRPr lang="en-US"/>
          </a:p>
        </p:txBody>
      </p:sp>
      <p:sp>
        <p:nvSpPr>
          <p:cNvPr id="12" name="Content Placeholder 2"/>
          <p:cNvSpPr>
            <a:spLocks noGrp="1"/>
          </p:cNvSpPr>
          <p:nvPr>
            <p:ph idx="1" hasCustomPrompt="1"/>
          </p:nvPr>
        </p:nvSpPr>
        <p:spPr>
          <a:xfrm>
            <a:off x="999069" y="1497918"/>
            <a:ext cx="10428652" cy="4720948"/>
          </a:xfrm>
        </p:spPr>
        <p:txBody>
          <a:bodyPr lIns="0"/>
          <a:lstStyle>
            <a:lvl1pPr marL="452955" indent="-226478">
              <a:spcAft>
                <a:spcPts val="0"/>
              </a:spcAft>
              <a:buClr>
                <a:schemeClr val="accent6"/>
              </a:buClr>
              <a:buFont typeface="Arial" panose="020B0604020202020204" pitchFamily="34" charset="0"/>
              <a:buChar char="•"/>
              <a:tabLst/>
              <a:defRPr sz="20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800" b="0" i="0">
                <a:solidFill>
                  <a:schemeClr val="accent6"/>
                </a:solidFill>
                <a:latin typeface="Helvetica LT Std Light" charset="0"/>
                <a:ea typeface="Helvetica LT Std Light" charset="0"/>
                <a:cs typeface="Helvetica LT Std Light" charset="0"/>
              </a:defRPr>
            </a:lvl2pPr>
            <a:lvl3pPr>
              <a:spcAft>
                <a:spcPts val="0"/>
              </a:spcAft>
              <a:defRPr sz="1600" b="0" i="0" baseline="0">
                <a:solidFill>
                  <a:schemeClr val="accent6"/>
                </a:solidFill>
                <a:latin typeface="Helvetica LT Std Light" charset="0"/>
                <a:ea typeface="Helvetica LT Std Light" charset="0"/>
                <a:cs typeface="Helvetica LT Std Light" charset="0"/>
              </a:defRPr>
            </a:lvl3pPr>
            <a:lvl4pPr>
              <a:spcAft>
                <a:spcPts val="0"/>
              </a:spcAft>
              <a:defRPr sz="1400" b="0" i="0">
                <a:solidFill>
                  <a:schemeClr val="accent6"/>
                </a:solidFill>
                <a:latin typeface="Helvetica LT Std Light" charset="0"/>
                <a:ea typeface="Helvetica LT Std Light" charset="0"/>
                <a:cs typeface="Helvetica LT Std Light" charset="0"/>
              </a:defRPr>
            </a:lvl4pPr>
            <a:lvl5pPr>
              <a:spcAft>
                <a:spcPts val="0"/>
              </a:spcAft>
              <a:defRPr sz="12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spTree>
    <p:extLst>
      <p:ext uri="{BB962C8B-B14F-4D97-AF65-F5344CB8AC3E}">
        <p14:creationId xmlns:p14="http://schemas.microsoft.com/office/powerpoint/2010/main" val="963808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uble Tex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366458" y="495381"/>
            <a:ext cx="11061261" cy="802884"/>
          </a:xfrm>
        </p:spPr>
        <p:txBody>
          <a:bodyPr>
            <a:normAutofit/>
          </a:bodyPr>
          <a:lstStyle>
            <a:lvl1pPr marL="150279" indent="0">
              <a:buNone/>
              <a:defRPr sz="700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1312453" y="828723"/>
            <a:ext cx="10515600" cy="669195"/>
          </a:xfrm>
        </p:spPr>
        <p:txBody>
          <a:bodyPr anchor="t" anchorCtr="0">
            <a:normAutofit/>
          </a:bodyPr>
          <a:lstStyle>
            <a:lvl1pPr>
              <a:defRPr sz="300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22" name="Content Placeholder 2"/>
          <p:cNvSpPr>
            <a:spLocks noGrp="1"/>
          </p:cNvSpPr>
          <p:nvPr>
            <p:ph idx="1" hasCustomPrompt="1"/>
          </p:nvPr>
        </p:nvSpPr>
        <p:spPr>
          <a:xfrm>
            <a:off x="999069" y="1510156"/>
            <a:ext cx="4704793" cy="4718160"/>
          </a:xfrm>
        </p:spPr>
        <p:txBody>
          <a:bodyPr lIns="0"/>
          <a:lstStyle>
            <a:lvl1pPr marL="226478" indent="228594">
              <a:spcAft>
                <a:spcPts val="0"/>
              </a:spcAft>
              <a:buClr>
                <a:schemeClr val="accent6"/>
              </a:buClr>
              <a:buFont typeface="Arial" charset="0"/>
              <a:buChar char="•"/>
              <a:tabLst/>
              <a:defRPr sz="20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800" b="0" i="0">
                <a:solidFill>
                  <a:schemeClr val="accent6"/>
                </a:solidFill>
                <a:latin typeface="Helvetica LT Std Light" charset="0"/>
                <a:ea typeface="Helvetica LT Std Light" charset="0"/>
                <a:cs typeface="Helvetica LT Std Light" charset="0"/>
              </a:defRPr>
            </a:lvl2pPr>
            <a:lvl3pPr>
              <a:spcAft>
                <a:spcPts val="0"/>
              </a:spcAft>
              <a:defRPr sz="1600" b="0" i="0" baseline="0">
                <a:solidFill>
                  <a:schemeClr val="accent6"/>
                </a:solidFill>
                <a:latin typeface="Helvetica LT Std Light" charset="0"/>
                <a:ea typeface="Helvetica LT Std Light" charset="0"/>
                <a:cs typeface="Helvetica LT Std Light" charset="0"/>
              </a:defRPr>
            </a:lvl3pPr>
            <a:lvl4pPr>
              <a:spcAft>
                <a:spcPts val="0"/>
              </a:spcAft>
              <a:defRPr sz="1400" b="0" i="0">
                <a:solidFill>
                  <a:schemeClr val="accent6"/>
                </a:solidFill>
                <a:latin typeface="Helvetica LT Std Light" charset="0"/>
                <a:ea typeface="Helvetica LT Std Light" charset="0"/>
                <a:cs typeface="Helvetica LT Std Light" charset="0"/>
              </a:defRPr>
            </a:lvl4pPr>
            <a:lvl5pPr>
              <a:spcAft>
                <a:spcPts val="0"/>
              </a:spcAft>
              <a:defRPr sz="12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sp>
        <p:nvSpPr>
          <p:cNvPr id="23" name="Content Placeholder 2"/>
          <p:cNvSpPr>
            <a:spLocks noGrp="1"/>
          </p:cNvSpPr>
          <p:nvPr>
            <p:ph idx="15" hasCustomPrompt="1"/>
          </p:nvPr>
        </p:nvSpPr>
        <p:spPr>
          <a:xfrm>
            <a:off x="6044401" y="1497917"/>
            <a:ext cx="5097276" cy="4730399"/>
          </a:xfrm>
        </p:spPr>
        <p:txBody>
          <a:bodyPr lIns="0"/>
          <a:lstStyle>
            <a:lvl1pPr marL="452955" indent="-226478">
              <a:spcAft>
                <a:spcPts val="0"/>
              </a:spcAft>
              <a:buClr>
                <a:schemeClr val="accent6"/>
              </a:buClr>
              <a:buFont typeface="Arial" panose="020B0604020202020204" pitchFamily="34" charset="0"/>
              <a:buChar char="•"/>
              <a:tabLst/>
              <a:defRPr sz="20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800" b="0" i="0">
                <a:solidFill>
                  <a:schemeClr val="accent6"/>
                </a:solidFill>
                <a:latin typeface="Helvetica LT Std Light" charset="0"/>
                <a:ea typeface="Helvetica LT Std Light" charset="0"/>
                <a:cs typeface="Helvetica LT Std Light" charset="0"/>
              </a:defRPr>
            </a:lvl2pPr>
            <a:lvl3pPr>
              <a:spcAft>
                <a:spcPts val="0"/>
              </a:spcAft>
              <a:defRPr sz="1600" b="0" i="0" baseline="0">
                <a:solidFill>
                  <a:schemeClr val="accent6"/>
                </a:solidFill>
                <a:latin typeface="Helvetica LT Std Light" charset="0"/>
                <a:ea typeface="Helvetica LT Std Light" charset="0"/>
                <a:cs typeface="Helvetica LT Std Light" charset="0"/>
              </a:defRPr>
            </a:lvl3pPr>
            <a:lvl4pPr>
              <a:spcAft>
                <a:spcPts val="0"/>
              </a:spcAft>
              <a:defRPr sz="1400" b="0" i="0">
                <a:solidFill>
                  <a:schemeClr val="accent6"/>
                </a:solidFill>
                <a:latin typeface="Helvetica LT Std Light" charset="0"/>
                <a:ea typeface="Helvetica LT Std Light" charset="0"/>
                <a:cs typeface="Helvetica LT Std Light" charset="0"/>
              </a:defRPr>
            </a:lvl4pPr>
            <a:lvl5pPr>
              <a:spcAft>
                <a:spcPts val="0"/>
              </a:spcAft>
              <a:defRPr sz="12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sp>
        <p:nvSpPr>
          <p:cNvPr id="12" name="Footer Placeholder 4"/>
          <p:cNvSpPr>
            <a:spLocks noGrp="1"/>
          </p:cNvSpPr>
          <p:nvPr>
            <p:ph type="ftr" sz="quarter" idx="11"/>
          </p:nvPr>
        </p:nvSpPr>
        <p:spPr>
          <a:xfrm>
            <a:off x="2103414" y="6317395"/>
            <a:ext cx="8903340" cy="364148"/>
          </a:xfrm>
          <a:prstGeom prst="rect">
            <a:avLst/>
          </a:prstGeom>
        </p:spPr>
        <p:txBody>
          <a:bodyPr anchor="ctr" anchorCtr="0"/>
          <a:lstStyle>
            <a:lvl1pPr algn="l">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endParaRPr lang="en-US"/>
          </a:p>
        </p:txBody>
      </p:sp>
      <p:sp>
        <p:nvSpPr>
          <p:cNvPr id="13" name="Slide Number Placeholder 5"/>
          <p:cNvSpPr>
            <a:spLocks noGrp="1"/>
          </p:cNvSpPr>
          <p:nvPr>
            <p:ph type="sldNum" sz="quarter" idx="12"/>
          </p:nvPr>
        </p:nvSpPr>
        <p:spPr>
          <a:xfrm>
            <a:off x="11006754" y="6316418"/>
            <a:ext cx="548640" cy="365125"/>
          </a:xfrm>
          <a:prstGeom prst="rect">
            <a:avLst/>
          </a:prstGeom>
        </p:spPr>
        <p:txBody>
          <a:bodyPr anchor="ctr" anchorCtr="0"/>
          <a:lstStyle>
            <a:lvl1pPr algn="r">
              <a:defRPr sz="1333" b="0" i="0">
                <a:solidFill>
                  <a:schemeClr val="accent5">
                    <a:lumMod val="50000"/>
                  </a:schemeClr>
                </a:solidFill>
                <a:latin typeface="Helvetica LT Std Light" charset="0"/>
                <a:ea typeface="Helvetica LT Std Light" charset="0"/>
                <a:cs typeface="Helvetica LT Std Light" charset="0"/>
              </a:defRPr>
            </a:lvl1pPr>
          </a:lstStyle>
          <a:p>
            <a:fld id="{029CABB3-CFF7-4DA8-AEE0-30D4DF0AB649}" type="slidenum">
              <a:rPr lang="en-US" smtClean="0"/>
              <a:t>‹#›</a:t>
            </a:fld>
            <a:endParaRPr lang="en-US"/>
          </a:p>
        </p:txBody>
      </p:sp>
      <p:sp>
        <p:nvSpPr>
          <p:cNvPr id="14" name="Date Placeholder 3"/>
          <p:cNvSpPr>
            <a:spLocks noGrp="1"/>
          </p:cNvSpPr>
          <p:nvPr>
            <p:ph type="dt" sz="half" idx="10"/>
          </p:nvPr>
        </p:nvSpPr>
        <p:spPr>
          <a:xfrm>
            <a:off x="1002971" y="6317395"/>
            <a:ext cx="1085045" cy="364148"/>
          </a:xfrm>
          <a:prstGeom prst="rect">
            <a:avLst/>
          </a:prstGeom>
        </p:spPr>
        <p:txBody>
          <a:bodyPr anchor="ctr" anchorCtr="0"/>
          <a:lstStyle>
            <a:lvl1pPr>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6B33978C-26AB-4874-BA7E-803E9628A253}" type="datetimeFigureOut">
              <a:rPr lang="en-US" smtClean="0"/>
              <a:t>11/6/2023</a:t>
            </a:fld>
            <a:endParaRPr lang="en-US"/>
          </a:p>
        </p:txBody>
      </p:sp>
    </p:spTree>
    <p:extLst>
      <p:ext uri="{BB962C8B-B14F-4D97-AF65-F5344CB8AC3E}">
        <p14:creationId xmlns:p14="http://schemas.microsoft.com/office/powerpoint/2010/main" val="1430158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and Media- Lef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366458" y="483066"/>
            <a:ext cx="11061261" cy="802884"/>
          </a:xfrm>
        </p:spPr>
        <p:txBody>
          <a:bodyPr>
            <a:normAutofit/>
          </a:bodyPr>
          <a:lstStyle>
            <a:lvl1pPr marL="150279" indent="0">
              <a:buNone/>
              <a:defRPr sz="700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1312453" y="816408"/>
            <a:ext cx="10515600" cy="669195"/>
          </a:xfrm>
        </p:spPr>
        <p:txBody>
          <a:bodyPr anchor="t" anchorCtr="0">
            <a:normAutofit/>
          </a:bodyPr>
          <a:lstStyle>
            <a:lvl1pPr>
              <a:defRPr sz="300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14" name="Footer Placeholder 4"/>
          <p:cNvSpPr>
            <a:spLocks noGrp="1"/>
          </p:cNvSpPr>
          <p:nvPr>
            <p:ph type="ftr" sz="quarter" idx="11"/>
          </p:nvPr>
        </p:nvSpPr>
        <p:spPr>
          <a:xfrm>
            <a:off x="2060281" y="6317395"/>
            <a:ext cx="8910113" cy="364148"/>
          </a:xfrm>
          <a:prstGeom prst="rect">
            <a:avLst/>
          </a:prstGeom>
        </p:spPr>
        <p:txBody>
          <a:bodyPr anchor="ctr" anchorCtr="0"/>
          <a:lstStyle>
            <a:lvl1pPr algn="l">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endParaRPr lang="en-US"/>
          </a:p>
        </p:txBody>
      </p:sp>
      <p:sp>
        <p:nvSpPr>
          <p:cNvPr id="15" name="Slide Number Placeholder 5"/>
          <p:cNvSpPr>
            <a:spLocks noGrp="1"/>
          </p:cNvSpPr>
          <p:nvPr>
            <p:ph type="sldNum" sz="quarter" idx="12"/>
          </p:nvPr>
        </p:nvSpPr>
        <p:spPr>
          <a:xfrm>
            <a:off x="10963621" y="6316418"/>
            <a:ext cx="548640" cy="365125"/>
          </a:xfrm>
          <a:prstGeom prst="rect">
            <a:avLst/>
          </a:prstGeom>
        </p:spPr>
        <p:txBody>
          <a:bodyPr anchor="ctr" anchorCtr="0"/>
          <a:lstStyle>
            <a:lvl1pPr algn="r">
              <a:defRPr sz="1333" b="0" i="0">
                <a:solidFill>
                  <a:schemeClr val="accent5">
                    <a:lumMod val="50000"/>
                  </a:schemeClr>
                </a:solidFill>
                <a:latin typeface="Helvetica LT Std Light" charset="0"/>
                <a:ea typeface="Helvetica LT Std Light" charset="0"/>
                <a:cs typeface="Helvetica LT Std Light" charset="0"/>
              </a:defRPr>
            </a:lvl1pPr>
          </a:lstStyle>
          <a:p>
            <a:fld id="{029CABB3-CFF7-4DA8-AEE0-30D4DF0AB649}" type="slidenum">
              <a:rPr lang="en-US" smtClean="0"/>
              <a:t>‹#›</a:t>
            </a:fld>
            <a:endParaRPr lang="en-US"/>
          </a:p>
        </p:txBody>
      </p:sp>
      <p:sp>
        <p:nvSpPr>
          <p:cNvPr id="18" name="Date Placeholder 3"/>
          <p:cNvSpPr>
            <a:spLocks noGrp="1"/>
          </p:cNvSpPr>
          <p:nvPr>
            <p:ph type="dt" sz="half" idx="10"/>
          </p:nvPr>
        </p:nvSpPr>
        <p:spPr>
          <a:xfrm>
            <a:off x="968463" y="6317395"/>
            <a:ext cx="1091819" cy="364148"/>
          </a:xfrm>
          <a:prstGeom prst="rect">
            <a:avLst/>
          </a:prstGeom>
        </p:spPr>
        <p:txBody>
          <a:bodyPr anchor="ctr" anchorCtr="0"/>
          <a:lstStyle>
            <a:lvl1pPr>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6B33978C-26AB-4874-BA7E-803E9628A253}" type="datetimeFigureOut">
              <a:rPr lang="en-US" smtClean="0"/>
              <a:t>11/6/2023</a:t>
            </a:fld>
            <a:endParaRPr lang="en-US"/>
          </a:p>
        </p:txBody>
      </p:sp>
      <p:sp>
        <p:nvSpPr>
          <p:cNvPr id="21" name="Content Placeholder 3"/>
          <p:cNvSpPr>
            <a:spLocks noGrp="1"/>
          </p:cNvSpPr>
          <p:nvPr>
            <p:ph sz="half" idx="2" hasCustomPrompt="1"/>
          </p:nvPr>
        </p:nvSpPr>
        <p:spPr>
          <a:xfrm>
            <a:off x="1312029" y="5329010"/>
            <a:ext cx="4386739" cy="511925"/>
          </a:xfrm>
        </p:spPr>
        <p:txBody>
          <a:bodyPr anchor="ctr" anchorCtr="0">
            <a:noAutofit/>
          </a:bodyPr>
          <a:lstStyle>
            <a:lvl1pPr marL="0" marR="0" indent="0" algn="ctr" defTabSz="914354" rtl="0" eaLnBrk="1" fontAlgn="auto" latinLnBrk="0" hangingPunct="1">
              <a:lnSpc>
                <a:spcPct val="90000"/>
              </a:lnSpc>
              <a:spcBef>
                <a:spcPts val="1000"/>
              </a:spcBef>
              <a:spcAft>
                <a:spcPts val="800"/>
              </a:spcAft>
              <a:buClrTx/>
              <a:buSzTx/>
              <a:buFontTx/>
              <a:buNone/>
              <a:tabLst/>
              <a:defRPr sz="1600" b="0" i="0" baseline="0">
                <a:solidFill>
                  <a:schemeClr val="accent6"/>
                </a:solidFill>
                <a:latin typeface="Helvetica LT Std Light" charset="0"/>
                <a:ea typeface="Helvetica LT Std Light" charset="0"/>
                <a:cs typeface="Helvetica LT Std Light" charset="0"/>
              </a:defRPr>
            </a:lvl1pPr>
            <a:lvl2pPr>
              <a:spcAft>
                <a:spcPts val="800"/>
              </a:spcAft>
              <a:defRPr sz="1600" b="0" i="0">
                <a:latin typeface="Helvetica Light" charset="0"/>
                <a:ea typeface="Helvetica Light" charset="0"/>
                <a:cs typeface="Helvetica Light" charset="0"/>
              </a:defRPr>
            </a:lvl2pPr>
            <a:lvl3pPr>
              <a:spcAft>
                <a:spcPts val="800"/>
              </a:spcAft>
              <a:defRPr sz="1600" b="0" i="0">
                <a:latin typeface="Helvetica Light" charset="0"/>
                <a:ea typeface="Helvetica Light" charset="0"/>
                <a:cs typeface="Helvetica Light" charset="0"/>
              </a:defRPr>
            </a:lvl3pPr>
            <a:lvl4pPr>
              <a:spcAft>
                <a:spcPts val="800"/>
              </a:spcAft>
              <a:defRPr sz="1600" b="0" i="0">
                <a:latin typeface="Helvetica Light" charset="0"/>
                <a:ea typeface="Helvetica Light" charset="0"/>
                <a:cs typeface="Helvetica Light" charset="0"/>
              </a:defRPr>
            </a:lvl4pPr>
            <a:lvl5pPr>
              <a:spcAft>
                <a:spcPts val="800"/>
              </a:spcAft>
              <a:defRPr sz="1600" b="0" i="0">
                <a:latin typeface="Helvetica Light" charset="0"/>
                <a:ea typeface="Helvetica Light" charset="0"/>
                <a:cs typeface="Helvetica Light" charset="0"/>
              </a:defRPr>
            </a:lvl5pPr>
          </a:lstStyle>
          <a:p>
            <a:pPr lvl="0"/>
            <a:r>
              <a:rPr lang="en-US" dirty="0"/>
              <a:t>Insert Caption Here</a:t>
            </a:r>
          </a:p>
        </p:txBody>
      </p:sp>
      <p:sp>
        <p:nvSpPr>
          <p:cNvPr id="22" name="Content Placeholder 3"/>
          <p:cNvSpPr>
            <a:spLocks noGrp="1"/>
          </p:cNvSpPr>
          <p:nvPr>
            <p:ph sz="quarter" idx="15" hasCustomPrompt="1"/>
          </p:nvPr>
        </p:nvSpPr>
        <p:spPr>
          <a:xfrm>
            <a:off x="1312454" y="1961084"/>
            <a:ext cx="4385733" cy="3344304"/>
          </a:xfrm>
        </p:spPr>
        <p:txBody>
          <a:bodyPr anchor="ctr" anchorCtr="0"/>
          <a:lstStyle>
            <a:lvl1pPr marL="150279" indent="0" algn="ctr">
              <a:buFontTx/>
              <a:buNone/>
              <a:defRPr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
        <p:nvSpPr>
          <p:cNvPr id="24" name="Content Placeholder 2"/>
          <p:cNvSpPr>
            <a:spLocks noGrp="1"/>
          </p:cNvSpPr>
          <p:nvPr>
            <p:ph idx="1" hasCustomPrompt="1"/>
          </p:nvPr>
        </p:nvSpPr>
        <p:spPr>
          <a:xfrm>
            <a:off x="6023089" y="1497843"/>
            <a:ext cx="5139689" cy="4739925"/>
          </a:xfrm>
        </p:spPr>
        <p:txBody>
          <a:bodyPr lIns="0" anchor="ctr" anchorCtr="0"/>
          <a:lstStyle>
            <a:lvl1pPr marL="226478" indent="228594">
              <a:spcAft>
                <a:spcPts val="0"/>
              </a:spcAft>
              <a:buClr>
                <a:schemeClr val="accent6"/>
              </a:buClr>
              <a:buFont typeface="Arial" charset="0"/>
              <a:buChar char="•"/>
              <a:tabLst/>
              <a:defRPr sz="20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800" b="0" i="0">
                <a:solidFill>
                  <a:schemeClr val="accent6"/>
                </a:solidFill>
                <a:latin typeface="Helvetica LT Std Light" charset="0"/>
                <a:ea typeface="Helvetica LT Std Light" charset="0"/>
                <a:cs typeface="Helvetica LT Std Light" charset="0"/>
              </a:defRPr>
            </a:lvl2pPr>
            <a:lvl3pPr>
              <a:spcAft>
                <a:spcPts val="0"/>
              </a:spcAft>
              <a:defRPr sz="1600" b="0" i="0" baseline="0">
                <a:solidFill>
                  <a:schemeClr val="accent6"/>
                </a:solidFill>
                <a:latin typeface="Helvetica LT Std Light" charset="0"/>
                <a:ea typeface="Helvetica LT Std Light" charset="0"/>
                <a:cs typeface="Helvetica LT Std Light" charset="0"/>
              </a:defRPr>
            </a:lvl3pPr>
            <a:lvl4pPr>
              <a:spcAft>
                <a:spcPts val="0"/>
              </a:spcAft>
              <a:defRPr sz="1400" b="0" i="0">
                <a:solidFill>
                  <a:schemeClr val="accent6"/>
                </a:solidFill>
                <a:latin typeface="Helvetica LT Std Light" charset="0"/>
                <a:ea typeface="Helvetica LT Std Light" charset="0"/>
                <a:cs typeface="Helvetica LT Std Light" charset="0"/>
              </a:defRPr>
            </a:lvl4pPr>
            <a:lvl5pPr>
              <a:spcAft>
                <a:spcPts val="0"/>
              </a:spcAft>
              <a:defRPr sz="12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spTree>
    <p:extLst>
      <p:ext uri="{BB962C8B-B14F-4D97-AF65-F5344CB8AC3E}">
        <p14:creationId xmlns:p14="http://schemas.microsoft.com/office/powerpoint/2010/main" val="2981424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and Media- Righ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366458" y="483066"/>
            <a:ext cx="11061261" cy="802884"/>
          </a:xfrm>
        </p:spPr>
        <p:txBody>
          <a:bodyPr>
            <a:normAutofit/>
          </a:bodyPr>
          <a:lstStyle>
            <a:lvl1pPr marL="150279" indent="0">
              <a:buNone/>
              <a:defRPr sz="700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1312453" y="816408"/>
            <a:ext cx="10515600" cy="669195"/>
          </a:xfrm>
        </p:spPr>
        <p:txBody>
          <a:bodyPr anchor="t" anchorCtr="0">
            <a:normAutofit/>
          </a:bodyPr>
          <a:lstStyle>
            <a:lvl1pPr>
              <a:defRPr sz="300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24" name="Content Placeholder 2"/>
          <p:cNvSpPr>
            <a:spLocks noGrp="1"/>
          </p:cNvSpPr>
          <p:nvPr>
            <p:ph idx="1" hasCustomPrompt="1"/>
          </p:nvPr>
        </p:nvSpPr>
        <p:spPr>
          <a:xfrm>
            <a:off x="999069" y="1497843"/>
            <a:ext cx="5139689" cy="4739925"/>
          </a:xfrm>
        </p:spPr>
        <p:txBody>
          <a:bodyPr lIns="0" anchor="ctr" anchorCtr="0"/>
          <a:lstStyle>
            <a:lvl1pPr marL="226478" indent="228594">
              <a:spcAft>
                <a:spcPts val="0"/>
              </a:spcAft>
              <a:buClr>
                <a:schemeClr val="accent6"/>
              </a:buClr>
              <a:buFont typeface="Arial" charset="0"/>
              <a:buChar char="•"/>
              <a:tabLst/>
              <a:defRPr sz="20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800" b="0" i="0">
                <a:solidFill>
                  <a:schemeClr val="accent6"/>
                </a:solidFill>
                <a:latin typeface="Helvetica LT Std Light" charset="0"/>
                <a:ea typeface="Helvetica LT Std Light" charset="0"/>
                <a:cs typeface="Helvetica LT Std Light" charset="0"/>
              </a:defRPr>
            </a:lvl2pPr>
            <a:lvl3pPr>
              <a:spcAft>
                <a:spcPts val="0"/>
              </a:spcAft>
              <a:defRPr sz="1600" b="0" i="0" baseline="0">
                <a:solidFill>
                  <a:schemeClr val="accent6"/>
                </a:solidFill>
                <a:latin typeface="Helvetica LT Std Light" charset="0"/>
                <a:ea typeface="Helvetica LT Std Light" charset="0"/>
                <a:cs typeface="Helvetica LT Std Light" charset="0"/>
              </a:defRPr>
            </a:lvl3pPr>
            <a:lvl4pPr>
              <a:spcAft>
                <a:spcPts val="0"/>
              </a:spcAft>
              <a:defRPr sz="1400" b="0" i="0">
                <a:solidFill>
                  <a:schemeClr val="accent6"/>
                </a:solidFill>
                <a:latin typeface="Helvetica LT Std Light" charset="0"/>
                <a:ea typeface="Helvetica LT Std Light" charset="0"/>
                <a:cs typeface="Helvetica LT Std Light" charset="0"/>
              </a:defRPr>
            </a:lvl4pPr>
            <a:lvl5pPr>
              <a:spcAft>
                <a:spcPts val="0"/>
              </a:spcAft>
              <a:defRPr sz="12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sp>
        <p:nvSpPr>
          <p:cNvPr id="13" name="Footer Placeholder 4"/>
          <p:cNvSpPr>
            <a:spLocks noGrp="1"/>
          </p:cNvSpPr>
          <p:nvPr>
            <p:ph type="ftr" sz="quarter" idx="11"/>
          </p:nvPr>
        </p:nvSpPr>
        <p:spPr>
          <a:xfrm>
            <a:off x="2051653" y="6317395"/>
            <a:ext cx="8896567" cy="364148"/>
          </a:xfrm>
          <a:prstGeom prst="rect">
            <a:avLst/>
          </a:prstGeom>
        </p:spPr>
        <p:txBody>
          <a:bodyPr anchor="ctr" anchorCtr="0"/>
          <a:lstStyle>
            <a:lvl1pPr algn="l">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endParaRPr lang="en-US"/>
          </a:p>
        </p:txBody>
      </p:sp>
      <p:sp>
        <p:nvSpPr>
          <p:cNvPr id="14" name="Slide Number Placeholder 5"/>
          <p:cNvSpPr>
            <a:spLocks noGrp="1"/>
          </p:cNvSpPr>
          <p:nvPr>
            <p:ph type="sldNum" sz="quarter" idx="12"/>
          </p:nvPr>
        </p:nvSpPr>
        <p:spPr>
          <a:xfrm>
            <a:off x="10954993" y="6316418"/>
            <a:ext cx="548640" cy="365125"/>
          </a:xfrm>
          <a:prstGeom prst="rect">
            <a:avLst/>
          </a:prstGeom>
        </p:spPr>
        <p:txBody>
          <a:bodyPr anchor="ctr" anchorCtr="0"/>
          <a:lstStyle>
            <a:lvl1pPr algn="r">
              <a:defRPr sz="1333" b="0" i="0">
                <a:solidFill>
                  <a:schemeClr val="accent5">
                    <a:lumMod val="50000"/>
                  </a:schemeClr>
                </a:solidFill>
                <a:latin typeface="Helvetica LT Std Light" charset="0"/>
                <a:ea typeface="Helvetica LT Std Light" charset="0"/>
                <a:cs typeface="Helvetica LT Std Light" charset="0"/>
              </a:defRPr>
            </a:lvl1pPr>
          </a:lstStyle>
          <a:p>
            <a:fld id="{029CABB3-CFF7-4DA8-AEE0-30D4DF0AB649}" type="slidenum">
              <a:rPr lang="en-US" smtClean="0"/>
              <a:t>‹#›</a:t>
            </a:fld>
            <a:endParaRPr lang="en-US"/>
          </a:p>
        </p:txBody>
      </p:sp>
      <p:sp>
        <p:nvSpPr>
          <p:cNvPr id="18" name="Date Placeholder 3"/>
          <p:cNvSpPr>
            <a:spLocks noGrp="1"/>
          </p:cNvSpPr>
          <p:nvPr>
            <p:ph type="dt" sz="half" idx="10"/>
          </p:nvPr>
        </p:nvSpPr>
        <p:spPr>
          <a:xfrm>
            <a:off x="959835" y="6317395"/>
            <a:ext cx="1091819" cy="364148"/>
          </a:xfrm>
          <a:prstGeom prst="rect">
            <a:avLst/>
          </a:prstGeom>
        </p:spPr>
        <p:txBody>
          <a:bodyPr anchor="ctr" anchorCtr="0"/>
          <a:lstStyle>
            <a:lvl1pPr>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6B33978C-26AB-4874-BA7E-803E9628A253}" type="datetimeFigureOut">
              <a:rPr lang="en-US" smtClean="0"/>
              <a:t>11/6/2023</a:t>
            </a:fld>
            <a:endParaRPr lang="en-US"/>
          </a:p>
        </p:txBody>
      </p:sp>
      <p:sp>
        <p:nvSpPr>
          <p:cNvPr id="23" name="Content Placeholder 3"/>
          <p:cNvSpPr>
            <a:spLocks noGrp="1"/>
          </p:cNvSpPr>
          <p:nvPr>
            <p:ph sz="half" idx="2" hasCustomPrompt="1"/>
          </p:nvPr>
        </p:nvSpPr>
        <p:spPr>
          <a:xfrm>
            <a:off x="6448897" y="5329010"/>
            <a:ext cx="4386739" cy="511925"/>
          </a:xfrm>
        </p:spPr>
        <p:txBody>
          <a:bodyPr anchor="ctr" anchorCtr="0">
            <a:noAutofit/>
          </a:bodyPr>
          <a:lstStyle>
            <a:lvl1pPr marL="0" marR="0" indent="0" algn="ctr" defTabSz="914354" rtl="0" eaLnBrk="1" fontAlgn="auto" latinLnBrk="0" hangingPunct="1">
              <a:lnSpc>
                <a:spcPct val="90000"/>
              </a:lnSpc>
              <a:spcBef>
                <a:spcPts val="1000"/>
              </a:spcBef>
              <a:spcAft>
                <a:spcPts val="800"/>
              </a:spcAft>
              <a:buClrTx/>
              <a:buSzTx/>
              <a:buFontTx/>
              <a:buNone/>
              <a:tabLst/>
              <a:defRPr sz="1600" b="0" i="0" baseline="0">
                <a:solidFill>
                  <a:schemeClr val="accent6"/>
                </a:solidFill>
                <a:latin typeface="Helvetica LT Std Light" charset="0"/>
                <a:ea typeface="Helvetica LT Std Light" charset="0"/>
                <a:cs typeface="Helvetica LT Std Light" charset="0"/>
              </a:defRPr>
            </a:lvl1pPr>
            <a:lvl2pPr>
              <a:spcAft>
                <a:spcPts val="800"/>
              </a:spcAft>
              <a:defRPr sz="1600" b="0" i="0">
                <a:latin typeface="Helvetica Light" charset="0"/>
                <a:ea typeface="Helvetica Light" charset="0"/>
                <a:cs typeface="Helvetica Light" charset="0"/>
              </a:defRPr>
            </a:lvl2pPr>
            <a:lvl3pPr>
              <a:spcAft>
                <a:spcPts val="800"/>
              </a:spcAft>
              <a:defRPr sz="1600" b="0" i="0">
                <a:latin typeface="Helvetica Light" charset="0"/>
                <a:ea typeface="Helvetica Light" charset="0"/>
                <a:cs typeface="Helvetica Light" charset="0"/>
              </a:defRPr>
            </a:lvl3pPr>
            <a:lvl4pPr>
              <a:spcAft>
                <a:spcPts val="800"/>
              </a:spcAft>
              <a:defRPr sz="1600" b="0" i="0">
                <a:latin typeface="Helvetica Light" charset="0"/>
                <a:ea typeface="Helvetica Light" charset="0"/>
                <a:cs typeface="Helvetica Light" charset="0"/>
              </a:defRPr>
            </a:lvl4pPr>
            <a:lvl5pPr>
              <a:spcAft>
                <a:spcPts val="800"/>
              </a:spcAft>
              <a:defRPr sz="1600" b="0" i="0">
                <a:latin typeface="Helvetica Light" charset="0"/>
                <a:ea typeface="Helvetica Light" charset="0"/>
                <a:cs typeface="Helvetica Light" charset="0"/>
              </a:defRPr>
            </a:lvl5pPr>
          </a:lstStyle>
          <a:p>
            <a:pPr lvl="0"/>
            <a:r>
              <a:rPr lang="en-US" dirty="0"/>
              <a:t>Insert Caption Here</a:t>
            </a:r>
          </a:p>
        </p:txBody>
      </p:sp>
      <p:sp>
        <p:nvSpPr>
          <p:cNvPr id="25" name="Content Placeholder 3"/>
          <p:cNvSpPr>
            <a:spLocks noGrp="1"/>
          </p:cNvSpPr>
          <p:nvPr>
            <p:ph sz="quarter" idx="15" hasCustomPrompt="1"/>
          </p:nvPr>
        </p:nvSpPr>
        <p:spPr>
          <a:xfrm>
            <a:off x="6449322" y="1961084"/>
            <a:ext cx="4385733" cy="3344304"/>
          </a:xfrm>
        </p:spPr>
        <p:txBody>
          <a:bodyPr anchor="ctr" anchorCtr="0"/>
          <a:lstStyle>
            <a:lvl1pPr marL="150279" indent="0" algn="ctr">
              <a:buFontTx/>
              <a:buNone/>
              <a:defRPr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1824068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edia with Caption">
    <p:spTree>
      <p:nvGrpSpPr>
        <p:cNvPr id="1" name=""/>
        <p:cNvGrpSpPr/>
        <p:nvPr/>
      </p:nvGrpSpPr>
      <p:grpSpPr>
        <a:xfrm>
          <a:off x="0" y="0"/>
          <a:ext cx="0" cy="0"/>
          <a:chOff x="0" y="0"/>
          <a:chExt cx="0" cy="0"/>
        </a:xfrm>
      </p:grpSpPr>
      <p:sp>
        <p:nvSpPr>
          <p:cNvPr id="13" name="Text Placeholder 8"/>
          <p:cNvSpPr>
            <a:spLocks noGrp="1"/>
          </p:cNvSpPr>
          <p:nvPr>
            <p:ph type="body" sz="quarter" idx="13" hasCustomPrompt="1"/>
          </p:nvPr>
        </p:nvSpPr>
        <p:spPr>
          <a:xfrm>
            <a:off x="366458" y="483066"/>
            <a:ext cx="11061261" cy="802884"/>
          </a:xfrm>
        </p:spPr>
        <p:txBody>
          <a:bodyPr>
            <a:normAutofit/>
          </a:bodyPr>
          <a:lstStyle>
            <a:lvl1pPr marL="150279" indent="0">
              <a:buNone/>
              <a:defRPr sz="700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4" name="Content Placeholder 3"/>
          <p:cNvSpPr>
            <a:spLocks noGrp="1"/>
          </p:cNvSpPr>
          <p:nvPr>
            <p:ph sz="half" idx="2" hasCustomPrompt="1"/>
          </p:nvPr>
        </p:nvSpPr>
        <p:spPr>
          <a:xfrm>
            <a:off x="1307114" y="5850053"/>
            <a:ext cx="9492708" cy="465387"/>
          </a:xfrm>
        </p:spPr>
        <p:txBody>
          <a:bodyPr anchor="ctr" anchorCtr="0">
            <a:noAutofit/>
          </a:bodyPr>
          <a:lstStyle>
            <a:lvl1pPr marL="0" marR="0" indent="0" algn="ctr" defTabSz="914354" rtl="0" eaLnBrk="1" fontAlgn="auto" latinLnBrk="0" hangingPunct="1">
              <a:lnSpc>
                <a:spcPct val="90000"/>
              </a:lnSpc>
              <a:spcBef>
                <a:spcPts val="1000"/>
              </a:spcBef>
              <a:spcAft>
                <a:spcPts val="800"/>
              </a:spcAft>
              <a:buClrTx/>
              <a:buSzTx/>
              <a:buFontTx/>
              <a:buNone/>
              <a:tabLst/>
              <a:defRPr sz="1600" b="0" i="0" baseline="0">
                <a:latin typeface="Helvetica LT Std Light" charset="0"/>
                <a:ea typeface="Helvetica LT Std Light" charset="0"/>
                <a:cs typeface="Helvetica LT Std Light" charset="0"/>
              </a:defRPr>
            </a:lvl1pPr>
            <a:lvl2pPr>
              <a:spcAft>
                <a:spcPts val="800"/>
              </a:spcAft>
              <a:defRPr sz="1600" b="0" i="0">
                <a:latin typeface="Helvetica Light" charset="0"/>
                <a:ea typeface="Helvetica Light" charset="0"/>
                <a:cs typeface="Helvetica Light" charset="0"/>
              </a:defRPr>
            </a:lvl2pPr>
            <a:lvl3pPr>
              <a:spcAft>
                <a:spcPts val="800"/>
              </a:spcAft>
              <a:defRPr sz="1600" b="0" i="0">
                <a:latin typeface="Helvetica Light" charset="0"/>
                <a:ea typeface="Helvetica Light" charset="0"/>
                <a:cs typeface="Helvetica Light" charset="0"/>
              </a:defRPr>
            </a:lvl3pPr>
            <a:lvl4pPr>
              <a:spcAft>
                <a:spcPts val="800"/>
              </a:spcAft>
              <a:defRPr sz="1600" b="0" i="0">
                <a:latin typeface="Helvetica Light" charset="0"/>
                <a:ea typeface="Helvetica Light" charset="0"/>
                <a:cs typeface="Helvetica Light" charset="0"/>
              </a:defRPr>
            </a:lvl4pPr>
            <a:lvl5pPr>
              <a:spcAft>
                <a:spcPts val="800"/>
              </a:spcAft>
              <a:defRPr sz="1600" b="0" i="0">
                <a:latin typeface="Helvetica Light" charset="0"/>
                <a:ea typeface="Helvetica Light" charset="0"/>
                <a:cs typeface="Helvetica Light" charset="0"/>
              </a:defRPr>
            </a:lvl5pPr>
          </a:lstStyle>
          <a:p>
            <a:pPr lvl="0"/>
            <a:r>
              <a:rPr lang="en-US" dirty="0"/>
              <a:t>Insert Caption Here</a:t>
            </a:r>
          </a:p>
        </p:txBody>
      </p:sp>
      <p:sp>
        <p:nvSpPr>
          <p:cNvPr id="17" name="Title 1"/>
          <p:cNvSpPr>
            <a:spLocks noGrp="1"/>
          </p:cNvSpPr>
          <p:nvPr>
            <p:ph type="title" hasCustomPrompt="1"/>
          </p:nvPr>
        </p:nvSpPr>
        <p:spPr>
          <a:xfrm>
            <a:off x="1312453" y="816408"/>
            <a:ext cx="10515600" cy="669195"/>
          </a:xfrm>
        </p:spPr>
        <p:txBody>
          <a:bodyPr anchor="t" anchorCtr="0">
            <a:normAutofit/>
          </a:bodyPr>
          <a:lstStyle>
            <a:lvl1pPr>
              <a:defRPr sz="300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5" name="Content Placeholder 4"/>
          <p:cNvSpPr>
            <a:spLocks noGrp="1"/>
          </p:cNvSpPr>
          <p:nvPr>
            <p:ph sz="quarter" idx="14" hasCustomPrompt="1"/>
          </p:nvPr>
        </p:nvSpPr>
        <p:spPr>
          <a:xfrm>
            <a:off x="1308100" y="1647826"/>
            <a:ext cx="9491133" cy="4202228"/>
          </a:xfrm>
        </p:spPr>
        <p:txBody>
          <a:bodyPr anchor="ctr" anchorCtr="0"/>
          <a:lstStyle>
            <a:lvl1pPr marL="150279" indent="0" algn="ctr">
              <a:buNone/>
              <a:defRPr b="0" i="0" baseline="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
        <p:nvSpPr>
          <p:cNvPr id="14" name="Slide Number Placeholder 5"/>
          <p:cNvSpPr>
            <a:spLocks noGrp="1"/>
          </p:cNvSpPr>
          <p:nvPr>
            <p:ph type="sldNum" sz="quarter" idx="12"/>
          </p:nvPr>
        </p:nvSpPr>
        <p:spPr>
          <a:xfrm>
            <a:off x="10998127" y="6316418"/>
            <a:ext cx="548640" cy="365125"/>
          </a:xfrm>
          <a:prstGeom prst="rect">
            <a:avLst/>
          </a:prstGeom>
        </p:spPr>
        <p:txBody>
          <a:bodyPr anchor="ctr" anchorCtr="0"/>
          <a:lstStyle>
            <a:lvl1pPr algn="r">
              <a:defRPr sz="1333" b="0" i="0">
                <a:solidFill>
                  <a:schemeClr val="accent5">
                    <a:lumMod val="50000"/>
                  </a:schemeClr>
                </a:solidFill>
                <a:latin typeface="Helvetica LT Std Light" charset="0"/>
                <a:ea typeface="Helvetica LT Std Light" charset="0"/>
                <a:cs typeface="Helvetica LT Std Light" charset="0"/>
              </a:defRPr>
            </a:lvl1pPr>
          </a:lstStyle>
          <a:p>
            <a:fld id="{029CABB3-CFF7-4DA8-AEE0-30D4DF0AB649}" type="slidenum">
              <a:rPr lang="en-US" smtClean="0"/>
              <a:t>‹#›</a:t>
            </a:fld>
            <a:endParaRPr lang="en-US"/>
          </a:p>
        </p:txBody>
      </p:sp>
      <p:sp>
        <p:nvSpPr>
          <p:cNvPr id="15" name="Date Placeholder 3"/>
          <p:cNvSpPr>
            <a:spLocks noGrp="1"/>
          </p:cNvSpPr>
          <p:nvPr>
            <p:ph type="dt" sz="half" idx="10"/>
          </p:nvPr>
        </p:nvSpPr>
        <p:spPr>
          <a:xfrm>
            <a:off x="1002969" y="6317395"/>
            <a:ext cx="1091819" cy="364148"/>
          </a:xfrm>
          <a:prstGeom prst="rect">
            <a:avLst/>
          </a:prstGeom>
        </p:spPr>
        <p:txBody>
          <a:bodyPr anchor="ctr" anchorCtr="0"/>
          <a:lstStyle>
            <a:lvl1pPr>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6B33978C-26AB-4874-BA7E-803E9628A253}" type="datetimeFigureOut">
              <a:rPr lang="en-US" smtClean="0"/>
              <a:t>11/6/2023</a:t>
            </a:fld>
            <a:endParaRPr lang="en-US"/>
          </a:p>
        </p:txBody>
      </p:sp>
      <p:sp>
        <p:nvSpPr>
          <p:cNvPr id="11" name="Footer Placeholder 4"/>
          <p:cNvSpPr>
            <a:spLocks noGrp="1"/>
          </p:cNvSpPr>
          <p:nvPr>
            <p:ph type="ftr" sz="quarter" idx="11"/>
          </p:nvPr>
        </p:nvSpPr>
        <p:spPr>
          <a:xfrm>
            <a:off x="2094787" y="6317395"/>
            <a:ext cx="9177661" cy="364148"/>
          </a:xfrm>
          <a:prstGeom prst="rect">
            <a:avLst/>
          </a:prstGeom>
        </p:spPr>
        <p:txBody>
          <a:bodyPr anchor="ctr" anchorCtr="0"/>
          <a:lstStyle>
            <a:lvl1pPr algn="l">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endParaRPr lang="en-US"/>
          </a:p>
        </p:txBody>
      </p:sp>
    </p:spTree>
    <p:extLst>
      <p:ext uri="{BB962C8B-B14F-4D97-AF65-F5344CB8AC3E}">
        <p14:creationId xmlns:p14="http://schemas.microsoft.com/office/powerpoint/2010/main" val="2615078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66458" y="483066"/>
            <a:ext cx="11061261" cy="802884"/>
          </a:xfrm>
        </p:spPr>
        <p:txBody>
          <a:bodyPr>
            <a:normAutofit/>
          </a:bodyPr>
          <a:lstStyle>
            <a:lvl1pPr marL="150279" indent="0">
              <a:buNone/>
              <a:defRPr sz="700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2" name="Title 1"/>
          <p:cNvSpPr>
            <a:spLocks noGrp="1"/>
          </p:cNvSpPr>
          <p:nvPr>
            <p:ph type="title" hasCustomPrompt="1"/>
          </p:nvPr>
        </p:nvSpPr>
        <p:spPr>
          <a:xfrm>
            <a:off x="1312453" y="804093"/>
            <a:ext cx="10515600" cy="669195"/>
          </a:xfrm>
        </p:spPr>
        <p:txBody>
          <a:bodyPr anchor="t" anchorCtr="0">
            <a:normAutofit/>
          </a:bodyPr>
          <a:lstStyle>
            <a:lvl1pPr>
              <a:defRPr sz="300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14" name="Slide Number Placeholder 5"/>
          <p:cNvSpPr>
            <a:spLocks noGrp="1"/>
          </p:cNvSpPr>
          <p:nvPr>
            <p:ph type="sldNum" sz="quarter" idx="12"/>
          </p:nvPr>
        </p:nvSpPr>
        <p:spPr>
          <a:xfrm>
            <a:off x="10980873" y="6316418"/>
            <a:ext cx="548640" cy="365125"/>
          </a:xfrm>
          <a:prstGeom prst="rect">
            <a:avLst/>
          </a:prstGeom>
        </p:spPr>
        <p:txBody>
          <a:bodyPr anchor="ctr" anchorCtr="0"/>
          <a:lstStyle>
            <a:lvl1pPr algn="r">
              <a:defRPr sz="1333" b="0" i="0">
                <a:solidFill>
                  <a:schemeClr val="accent5">
                    <a:lumMod val="50000"/>
                  </a:schemeClr>
                </a:solidFill>
                <a:latin typeface="Helvetica LT Std Light" charset="0"/>
                <a:ea typeface="Helvetica LT Std Light" charset="0"/>
                <a:cs typeface="Helvetica LT Std Light" charset="0"/>
              </a:defRPr>
            </a:lvl1pPr>
          </a:lstStyle>
          <a:p>
            <a:fld id="{029CABB3-CFF7-4DA8-AEE0-30D4DF0AB649}" type="slidenum">
              <a:rPr lang="en-US" smtClean="0"/>
              <a:t>‹#›</a:t>
            </a:fld>
            <a:endParaRPr lang="en-US"/>
          </a:p>
        </p:txBody>
      </p:sp>
      <p:sp>
        <p:nvSpPr>
          <p:cNvPr id="19" name="Date Placeholder 3"/>
          <p:cNvSpPr>
            <a:spLocks noGrp="1"/>
          </p:cNvSpPr>
          <p:nvPr>
            <p:ph type="dt" sz="half" idx="10"/>
          </p:nvPr>
        </p:nvSpPr>
        <p:spPr>
          <a:xfrm>
            <a:off x="985714" y="6317395"/>
            <a:ext cx="1085045" cy="365125"/>
          </a:xfrm>
          <a:prstGeom prst="rect">
            <a:avLst/>
          </a:prstGeom>
        </p:spPr>
        <p:txBody>
          <a:bodyPr anchor="ctr" anchorCtr="0"/>
          <a:lstStyle>
            <a:lvl1pPr>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6B33978C-26AB-4874-BA7E-803E9628A253}" type="datetimeFigureOut">
              <a:rPr lang="en-US" smtClean="0"/>
              <a:t>11/6/2023</a:t>
            </a:fld>
            <a:endParaRPr lang="en-US"/>
          </a:p>
        </p:txBody>
      </p:sp>
      <p:sp>
        <p:nvSpPr>
          <p:cNvPr id="11" name="Footer Placeholder 4"/>
          <p:cNvSpPr>
            <a:spLocks noGrp="1"/>
          </p:cNvSpPr>
          <p:nvPr>
            <p:ph type="ftr" sz="quarter" idx="11"/>
          </p:nvPr>
        </p:nvSpPr>
        <p:spPr>
          <a:xfrm>
            <a:off x="2077533" y="6317395"/>
            <a:ext cx="8903340" cy="365125"/>
          </a:xfrm>
          <a:prstGeom prst="rect">
            <a:avLst/>
          </a:prstGeom>
        </p:spPr>
        <p:txBody>
          <a:bodyPr anchor="ctr" anchorCtr="0"/>
          <a:lstStyle>
            <a:lvl1pPr algn="l">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endParaRPr lang="en-US"/>
          </a:p>
        </p:txBody>
      </p:sp>
    </p:spTree>
    <p:extLst>
      <p:ext uri="{BB962C8B-B14F-4D97-AF65-F5344CB8AC3E}">
        <p14:creationId xmlns:p14="http://schemas.microsoft.com/office/powerpoint/2010/main" val="2125807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Footer">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a:xfrm>
            <a:off x="10989499" y="6316418"/>
            <a:ext cx="548640" cy="365125"/>
          </a:xfrm>
          <a:prstGeom prst="rect">
            <a:avLst/>
          </a:prstGeom>
        </p:spPr>
        <p:txBody>
          <a:bodyPr anchor="ctr" anchorCtr="0"/>
          <a:lstStyle>
            <a:lvl1pPr algn="r">
              <a:defRPr sz="1333" b="0" i="0">
                <a:solidFill>
                  <a:schemeClr val="accent5">
                    <a:lumMod val="50000"/>
                  </a:schemeClr>
                </a:solidFill>
                <a:latin typeface="Helvetica LT Std Light" charset="0"/>
                <a:ea typeface="Helvetica LT Std Light" charset="0"/>
                <a:cs typeface="Helvetica LT Std Light" charset="0"/>
              </a:defRPr>
            </a:lvl1pPr>
          </a:lstStyle>
          <a:p>
            <a:fld id="{029CABB3-CFF7-4DA8-AEE0-30D4DF0AB649}" type="slidenum">
              <a:rPr lang="en-US" smtClean="0"/>
              <a:t>‹#›</a:t>
            </a:fld>
            <a:endParaRPr lang="en-US"/>
          </a:p>
        </p:txBody>
      </p:sp>
      <p:sp>
        <p:nvSpPr>
          <p:cNvPr id="18" name="Date Placeholder 3"/>
          <p:cNvSpPr>
            <a:spLocks noGrp="1"/>
          </p:cNvSpPr>
          <p:nvPr>
            <p:ph type="dt" sz="half" idx="10"/>
          </p:nvPr>
        </p:nvSpPr>
        <p:spPr>
          <a:xfrm>
            <a:off x="994341" y="6317395"/>
            <a:ext cx="1087119" cy="365125"/>
          </a:xfrm>
          <a:prstGeom prst="rect">
            <a:avLst/>
          </a:prstGeom>
        </p:spPr>
        <p:txBody>
          <a:bodyPr anchor="ctr" anchorCtr="0"/>
          <a:lstStyle>
            <a:lvl1pPr>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6B33978C-26AB-4874-BA7E-803E9628A253}" type="datetimeFigureOut">
              <a:rPr lang="en-US" smtClean="0"/>
              <a:t>11/6/2023</a:t>
            </a:fld>
            <a:endParaRPr lang="en-US"/>
          </a:p>
        </p:txBody>
      </p:sp>
      <p:sp>
        <p:nvSpPr>
          <p:cNvPr id="10" name="Footer Placeholder 4"/>
          <p:cNvSpPr>
            <a:spLocks noGrp="1"/>
          </p:cNvSpPr>
          <p:nvPr>
            <p:ph type="ftr" sz="quarter" idx="11"/>
          </p:nvPr>
        </p:nvSpPr>
        <p:spPr>
          <a:xfrm>
            <a:off x="2086159" y="6317395"/>
            <a:ext cx="8903340" cy="365125"/>
          </a:xfrm>
          <a:prstGeom prst="rect">
            <a:avLst/>
          </a:prstGeom>
        </p:spPr>
        <p:txBody>
          <a:bodyPr anchor="ctr" anchorCtr="0"/>
          <a:lstStyle>
            <a:lvl1pPr algn="l">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endParaRPr lang="en-US"/>
          </a:p>
        </p:txBody>
      </p:sp>
    </p:spTree>
    <p:extLst>
      <p:ext uri="{BB962C8B-B14F-4D97-AF65-F5344CB8AC3E}">
        <p14:creationId xmlns:p14="http://schemas.microsoft.com/office/powerpoint/2010/main" val="3958410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ain Title- Internal">
    <p:bg>
      <p:bgPr>
        <a:solidFill>
          <a:schemeClr val="accent1"/>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97228" y="3011872"/>
            <a:ext cx="10363200" cy="964669"/>
          </a:xfrm>
        </p:spPr>
        <p:txBody>
          <a:bodyPr anchor="ctr" anchorCtr="0">
            <a:normAutofit/>
          </a:bodyPr>
          <a:lstStyle>
            <a:lvl1pPr algn="ctr">
              <a:defRPr sz="5000" b="0" i="0" cap="all" baseline="0">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Headline</a:t>
            </a:r>
          </a:p>
        </p:txBody>
      </p:sp>
      <p:sp>
        <p:nvSpPr>
          <p:cNvPr id="3" name="Subtitle 2"/>
          <p:cNvSpPr>
            <a:spLocks noGrp="1"/>
          </p:cNvSpPr>
          <p:nvPr>
            <p:ph type="subTitle" idx="1" hasCustomPrompt="1"/>
          </p:nvPr>
        </p:nvSpPr>
        <p:spPr>
          <a:xfrm>
            <a:off x="1506828" y="3851095"/>
            <a:ext cx="9144000" cy="521279"/>
          </a:xfrm>
        </p:spPr>
        <p:txBody>
          <a:bodyPr anchor="ctr" anchorCtr="0">
            <a:normAutofit/>
          </a:bodyPr>
          <a:lstStyle>
            <a:lvl1pPr marL="0" indent="0" algn="ctr">
              <a:spcBef>
                <a:spcPts val="1000"/>
              </a:spcBef>
              <a:buNone/>
              <a:defRPr sz="1800" b="0" i="0" cap="none" baseline="0">
                <a:solidFill>
                  <a:schemeClr val="tx1"/>
                </a:solidFill>
                <a:latin typeface="Helvetica LT Std Light" panose="020B0403020202020204" pitchFamily="34" charset="0"/>
                <a:ea typeface="Helvetica LT Std Light" panose="020B0403020202020204" pitchFamily="34" charset="0"/>
                <a:cs typeface="Helvetic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err="1"/>
              <a:t>Subheadline</a:t>
            </a:r>
            <a:endParaRPr lang="en-US" dirty="0"/>
          </a:p>
        </p:txBody>
      </p:sp>
      <p:cxnSp>
        <p:nvCxnSpPr>
          <p:cNvPr id="8" name="Straight Connector 7"/>
          <p:cNvCxnSpPr/>
          <p:nvPr/>
        </p:nvCxnSpPr>
        <p:spPr>
          <a:xfrm>
            <a:off x="1506828" y="4501727"/>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3"/>
          <p:cNvSpPr txBox="1">
            <a:spLocks/>
          </p:cNvSpPr>
          <p:nvPr/>
        </p:nvSpPr>
        <p:spPr>
          <a:xfrm>
            <a:off x="1506828" y="4700368"/>
            <a:ext cx="9144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b="0" i="0" dirty="0">
              <a:latin typeface="Helvetica LT Std Light" charset="0"/>
              <a:ea typeface="Helvetica LT Std Light" charset="0"/>
              <a:cs typeface="Helvetica LT Std Ligh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2479" y="1949295"/>
            <a:ext cx="933224" cy="933224"/>
          </a:xfrm>
          <a:prstGeom prst="rect">
            <a:avLst/>
          </a:prstGeom>
        </p:spPr>
      </p:pic>
      <p:cxnSp>
        <p:nvCxnSpPr>
          <p:cNvPr id="10" name="Straight Connector 9"/>
          <p:cNvCxnSpPr/>
          <p:nvPr/>
        </p:nvCxnSpPr>
        <p:spPr>
          <a:xfrm>
            <a:off x="1506828" y="4501727"/>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4297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1">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p:cNvSpPr txBox="1"/>
          <p:nvPr/>
        </p:nvSpPr>
        <p:spPr>
          <a:xfrm>
            <a:off x="86203" y="-807771"/>
            <a:ext cx="3547675" cy="6247544"/>
          </a:xfrm>
          <a:prstGeom prst="rect">
            <a:avLst/>
          </a:prstGeom>
          <a:noFill/>
        </p:spPr>
        <p:txBody>
          <a:bodyPr wrap="square" rtlCol="0">
            <a:spAutoFit/>
          </a:bodyPr>
          <a:lstStyle/>
          <a:p>
            <a:r>
              <a:rPr lang="en-US" sz="39998" b="1" i="0" dirty="0">
                <a:solidFill>
                  <a:schemeClr val="tx1">
                    <a:alpha val="50000"/>
                  </a:schemeClr>
                </a:solidFill>
                <a:latin typeface="Helvetica" charset="0"/>
                <a:ea typeface="Helvetica" charset="0"/>
                <a:cs typeface="Helvetica" charset="0"/>
              </a:rPr>
              <a:t>“</a:t>
            </a:r>
          </a:p>
        </p:txBody>
      </p:sp>
      <p:sp>
        <p:nvSpPr>
          <p:cNvPr id="9" name="TextBox 8"/>
          <p:cNvSpPr txBox="1"/>
          <p:nvPr/>
        </p:nvSpPr>
        <p:spPr>
          <a:xfrm>
            <a:off x="9315763" y="3734068"/>
            <a:ext cx="3547675" cy="6247544"/>
          </a:xfrm>
          <a:prstGeom prst="rect">
            <a:avLst/>
          </a:prstGeom>
          <a:noFill/>
        </p:spPr>
        <p:txBody>
          <a:bodyPr wrap="square" rtlCol="0">
            <a:spAutoFit/>
          </a:bodyPr>
          <a:lstStyle/>
          <a:p>
            <a:r>
              <a:rPr lang="en-US" sz="39998" b="1" i="0" dirty="0">
                <a:solidFill>
                  <a:schemeClr val="tx1">
                    <a:alpha val="50000"/>
                  </a:schemeClr>
                </a:solidFill>
                <a:latin typeface="Helvetica" charset="0"/>
                <a:ea typeface="Helvetica" charset="0"/>
                <a:cs typeface="Helvetica" charset="0"/>
              </a:rPr>
              <a:t>”</a:t>
            </a:r>
          </a:p>
        </p:txBody>
      </p:sp>
      <p:sp>
        <p:nvSpPr>
          <p:cNvPr id="10" name="Text Placeholder 7"/>
          <p:cNvSpPr>
            <a:spLocks noGrp="1"/>
          </p:cNvSpPr>
          <p:nvPr>
            <p:ph type="body" sz="quarter" idx="14" hasCustomPrompt="1"/>
          </p:nvPr>
        </p:nvSpPr>
        <p:spPr>
          <a:xfrm>
            <a:off x="609792" y="5760721"/>
            <a:ext cx="7854587" cy="780689"/>
          </a:xfrm>
        </p:spPr>
        <p:txBody>
          <a:bodyPr anchor="b" anchorCtr="0">
            <a:normAutofit/>
          </a:bodyPr>
          <a:lstStyle>
            <a:lvl1pPr marL="150279" indent="0">
              <a:buNone/>
              <a:defRPr sz="1600" b="0" i="0">
                <a:solidFill>
                  <a:schemeClr val="tx1"/>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This is the author</a:t>
            </a:r>
          </a:p>
        </p:txBody>
      </p:sp>
      <p:sp>
        <p:nvSpPr>
          <p:cNvPr id="11" name="Title 1"/>
          <p:cNvSpPr>
            <a:spLocks noGrp="1"/>
          </p:cNvSpPr>
          <p:nvPr>
            <p:ph type="ctrTitle" hasCustomPrompt="1"/>
          </p:nvPr>
        </p:nvSpPr>
        <p:spPr>
          <a:xfrm>
            <a:off x="914400" y="1145309"/>
            <a:ext cx="10363200" cy="4615411"/>
          </a:xfrm>
          <a:noFill/>
          <a:ln w="63500">
            <a:noFill/>
          </a:ln>
        </p:spPr>
        <p:txBody>
          <a:bodyPr anchor="ctr" anchorCtr="1">
            <a:normAutofit/>
          </a:bodyPr>
          <a:lstStyle>
            <a:lvl1pPr algn="ctr">
              <a:defRPr sz="4000" b="0" i="0">
                <a:latin typeface="Gotham Bold" panose="02000803030000020004" pitchFamily="2" charset="0"/>
                <a:ea typeface="Gotham Bold" panose="02000803030000020004" pitchFamily="2" charset="0"/>
                <a:cs typeface="Gotham Bold" panose="02000803030000020004" pitchFamily="2" charset="0"/>
              </a:defRPr>
            </a:lvl1pPr>
          </a:lstStyle>
          <a:p>
            <a:r>
              <a:rPr lang="en-US" dirty="0"/>
              <a:t>This is a quote.</a:t>
            </a:r>
          </a:p>
        </p:txBody>
      </p:sp>
    </p:spTree>
    <p:extLst>
      <p:ext uri="{BB962C8B-B14F-4D97-AF65-F5344CB8AC3E}">
        <p14:creationId xmlns:p14="http://schemas.microsoft.com/office/powerpoint/2010/main" val="32084173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914400" y="1145309"/>
            <a:ext cx="10363200" cy="4615411"/>
          </a:xfrm>
          <a:ln w="63500">
            <a:solidFill>
              <a:schemeClr val="tx1"/>
            </a:solidFill>
          </a:ln>
        </p:spPr>
        <p:txBody>
          <a:bodyPr anchor="ctr" anchorCtr="1">
            <a:normAutofit/>
          </a:bodyPr>
          <a:lstStyle>
            <a:lvl1pPr algn="ctr">
              <a:defRPr sz="4000" b="0" i="0">
                <a:latin typeface="Gotham Bold" panose="02000803030000020004" pitchFamily="2" charset="0"/>
                <a:ea typeface="Gotham Bold" panose="02000803030000020004" pitchFamily="2" charset="0"/>
                <a:cs typeface="Gotham Bold" panose="02000803030000020004" pitchFamily="2" charset="0"/>
              </a:defRPr>
            </a:lvl1pPr>
          </a:lstStyle>
          <a:p>
            <a:r>
              <a:rPr lang="en-US" dirty="0"/>
              <a:t>This is a quote.</a:t>
            </a:r>
          </a:p>
        </p:txBody>
      </p:sp>
      <p:sp>
        <p:nvSpPr>
          <p:cNvPr id="3" name="Text Placeholder 7"/>
          <p:cNvSpPr>
            <a:spLocks noGrp="1"/>
          </p:cNvSpPr>
          <p:nvPr>
            <p:ph type="body" sz="quarter" idx="14" hasCustomPrompt="1"/>
          </p:nvPr>
        </p:nvSpPr>
        <p:spPr>
          <a:xfrm>
            <a:off x="609792" y="5760721"/>
            <a:ext cx="7854587" cy="780689"/>
          </a:xfrm>
        </p:spPr>
        <p:txBody>
          <a:bodyPr anchor="b" anchorCtr="0">
            <a:normAutofit/>
          </a:bodyPr>
          <a:lstStyle>
            <a:lvl1pPr marL="150279" indent="0">
              <a:buNone/>
              <a:defRPr sz="1600" b="0" i="0">
                <a:solidFill>
                  <a:schemeClr val="tx1"/>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This is the author</a:t>
            </a:r>
          </a:p>
        </p:txBody>
      </p:sp>
    </p:spTree>
    <p:extLst>
      <p:ext uri="{BB962C8B-B14F-4D97-AF65-F5344CB8AC3E}">
        <p14:creationId xmlns:p14="http://schemas.microsoft.com/office/powerpoint/2010/main" val="6576799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ull Media">
    <p:spTree>
      <p:nvGrpSpPr>
        <p:cNvPr id="1" name=""/>
        <p:cNvGrpSpPr/>
        <p:nvPr/>
      </p:nvGrpSpPr>
      <p:grpSpPr>
        <a:xfrm>
          <a:off x="0" y="0"/>
          <a:ext cx="0" cy="0"/>
          <a:chOff x="0" y="0"/>
          <a:chExt cx="0" cy="0"/>
        </a:xfrm>
      </p:grpSpPr>
      <p:sp>
        <p:nvSpPr>
          <p:cNvPr id="4" name="Content Placeholder 2"/>
          <p:cNvSpPr>
            <a:spLocks noGrp="1"/>
          </p:cNvSpPr>
          <p:nvPr>
            <p:ph sz="quarter" idx="14" hasCustomPrompt="1"/>
          </p:nvPr>
        </p:nvSpPr>
        <p:spPr>
          <a:xfrm>
            <a:off x="0" y="0"/>
            <a:ext cx="12192000" cy="6858000"/>
          </a:xfrm>
        </p:spPr>
        <p:txBody>
          <a:bodyPr anchor="ctr" anchorCtr="0"/>
          <a:lstStyle>
            <a:lvl1pPr marL="150279" indent="0" algn="ctr">
              <a:buNone/>
              <a:defRPr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4138463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 Media- Color Border">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4" hasCustomPrompt="1"/>
          </p:nvPr>
        </p:nvSpPr>
        <p:spPr>
          <a:xfrm>
            <a:off x="681320" y="744074"/>
            <a:ext cx="10805800" cy="5360895"/>
          </a:xfrm>
        </p:spPr>
        <p:txBody>
          <a:bodyPr anchor="ctr" anchorCtr="0"/>
          <a:lstStyle>
            <a:lvl1pPr marL="150279" indent="0" algn="ctr">
              <a:buNone/>
              <a:defRPr b="0" i="0">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253517915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ull Media- Dark Boarder">
    <p:bg>
      <p:bgPr>
        <a:solidFill>
          <a:schemeClr val="accent6">
            <a:lumMod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4" hasCustomPrompt="1"/>
          </p:nvPr>
        </p:nvSpPr>
        <p:spPr>
          <a:xfrm>
            <a:off x="681320" y="744074"/>
            <a:ext cx="10805800" cy="5360895"/>
          </a:xfrm>
        </p:spPr>
        <p:txBody>
          <a:bodyPr anchor="ctr" anchorCtr="0"/>
          <a:lstStyle>
            <a:lvl1pPr marL="150279" indent="0" algn="ctr">
              <a:buNone/>
              <a:defRPr b="0" i="0">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60886721"/>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hart Stylin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66458" y="457221"/>
            <a:ext cx="11061261" cy="802884"/>
          </a:xfrm>
        </p:spPr>
        <p:txBody>
          <a:bodyPr>
            <a:normAutofit/>
          </a:bodyPr>
          <a:lstStyle>
            <a:lvl1pPr marL="150279" indent="0">
              <a:buNone/>
              <a:defRPr sz="700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Chart </a:t>
            </a:r>
            <a:r>
              <a:rPr lang="en-US" dirty="0" err="1"/>
              <a:t>syling</a:t>
            </a:r>
            <a:endParaRPr lang="en-US" dirty="0"/>
          </a:p>
        </p:txBody>
      </p:sp>
      <p:sp>
        <p:nvSpPr>
          <p:cNvPr id="2" name="Title 1"/>
          <p:cNvSpPr>
            <a:spLocks noGrp="1"/>
          </p:cNvSpPr>
          <p:nvPr>
            <p:ph type="title" hasCustomPrompt="1"/>
          </p:nvPr>
        </p:nvSpPr>
        <p:spPr>
          <a:xfrm>
            <a:off x="1312453" y="824378"/>
            <a:ext cx="10515600" cy="879711"/>
          </a:xfrm>
        </p:spPr>
        <p:txBody>
          <a:bodyPr anchor="t" anchorCtr="0">
            <a:normAutofit/>
          </a:bodyPr>
          <a:lstStyle>
            <a:lvl1pPr>
              <a:defRPr sz="3000" b="0" i="0" cap="all" baseline="0">
                <a:solidFill>
                  <a:schemeClr val="accent3"/>
                </a:solidFill>
                <a:latin typeface="Gotham Bold" charset="0"/>
                <a:ea typeface="Gotham Bold" charset="0"/>
                <a:cs typeface="Gotham Bold" charset="0"/>
              </a:defRPr>
            </a:lvl1pPr>
          </a:lstStyle>
          <a:p>
            <a:r>
              <a:rPr lang="en-US" dirty="0"/>
              <a:t>Copy/paste chart from </a:t>
            </a:r>
            <a:br>
              <a:rPr lang="en-US" dirty="0"/>
            </a:br>
            <a:r>
              <a:rPr lang="en-US" dirty="0"/>
              <a:t>master slides</a:t>
            </a:r>
          </a:p>
        </p:txBody>
      </p:sp>
      <p:graphicFrame>
        <p:nvGraphicFramePr>
          <p:cNvPr id="14" name="Content Placeholder 7"/>
          <p:cNvGraphicFramePr>
            <a:graphicFrameLocks/>
          </p:cNvGraphicFramePr>
          <p:nvPr>
            <p:extLst>
              <p:ext uri="{D42A27DB-BD31-4B8C-83A1-F6EECF244321}">
                <p14:modId xmlns:p14="http://schemas.microsoft.com/office/powerpoint/2010/main" val="3469102608"/>
              </p:ext>
            </p:extLst>
          </p:nvPr>
        </p:nvGraphicFramePr>
        <p:xfrm>
          <a:off x="1456729" y="2179704"/>
          <a:ext cx="9348434" cy="2873360"/>
        </p:xfrm>
        <a:graphic>
          <a:graphicData uri="http://schemas.openxmlformats.org/drawingml/2006/table">
            <a:tbl>
              <a:tblPr firstRow="1" bandRow="1">
                <a:tableStyleId>{F2DE63D5-997A-4646-A377-4702673A728D}</a:tableStyleId>
              </a:tblPr>
              <a:tblGrid>
                <a:gridCol w="2008235">
                  <a:extLst>
                    <a:ext uri="{9D8B030D-6E8A-4147-A177-3AD203B41FA5}">
                      <a16:colId xmlns:a16="http://schemas.microsoft.com/office/drawing/2014/main" val="20000"/>
                    </a:ext>
                  </a:extLst>
                </a:gridCol>
                <a:gridCol w="2235361">
                  <a:extLst>
                    <a:ext uri="{9D8B030D-6E8A-4147-A177-3AD203B41FA5}">
                      <a16:colId xmlns:a16="http://schemas.microsoft.com/office/drawing/2014/main" val="20001"/>
                    </a:ext>
                  </a:extLst>
                </a:gridCol>
                <a:gridCol w="1666313">
                  <a:extLst>
                    <a:ext uri="{9D8B030D-6E8A-4147-A177-3AD203B41FA5}">
                      <a16:colId xmlns:a16="http://schemas.microsoft.com/office/drawing/2014/main" val="20002"/>
                    </a:ext>
                  </a:extLst>
                </a:gridCol>
                <a:gridCol w="1104633">
                  <a:extLst>
                    <a:ext uri="{9D8B030D-6E8A-4147-A177-3AD203B41FA5}">
                      <a16:colId xmlns:a16="http://schemas.microsoft.com/office/drawing/2014/main" val="20003"/>
                    </a:ext>
                  </a:extLst>
                </a:gridCol>
                <a:gridCol w="2333892">
                  <a:extLst>
                    <a:ext uri="{9D8B030D-6E8A-4147-A177-3AD203B41FA5}">
                      <a16:colId xmlns:a16="http://schemas.microsoft.com/office/drawing/2014/main" val="20004"/>
                    </a:ext>
                  </a:extLst>
                </a:gridCol>
              </a:tblGrid>
              <a:tr h="486112">
                <a:tc>
                  <a:txBody>
                    <a:bodyPr/>
                    <a:lstStyle/>
                    <a:p>
                      <a:r>
                        <a:rPr lang="en-US" sz="1300" b="0" i="0" dirty="0">
                          <a:latin typeface="Gotham Bold" panose="02000803030000020004" pitchFamily="2" charset="0"/>
                          <a:ea typeface="Helvetica" charset="0"/>
                          <a:cs typeface="Helvetica" charset="0"/>
                        </a:rPr>
                        <a:t>PART</a:t>
                      </a:r>
                      <a:r>
                        <a:rPr lang="en-US" sz="1300" b="0" i="0" baseline="0" dirty="0">
                          <a:latin typeface="Gotham Bold" panose="02000803030000020004" pitchFamily="2" charset="0"/>
                          <a:ea typeface="Helvetica" charset="0"/>
                          <a:cs typeface="Helvetica" charset="0"/>
                        </a:rPr>
                        <a:t> CODE</a:t>
                      </a:r>
                      <a:endParaRPr lang="en-US" sz="1300" b="0" i="0" dirty="0">
                        <a:latin typeface="Gotham Bold" panose="02000803030000020004" pitchFamily="2" charset="0"/>
                        <a:ea typeface="Helvetica" charset="0"/>
                        <a:cs typeface="Helvetica" charset="0"/>
                      </a:endParaRP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300" b="0" i="0" dirty="0">
                          <a:latin typeface="Gotham Bold" panose="02000803030000020004" pitchFamily="2" charset="0"/>
                          <a:ea typeface="Helvetica" charset="0"/>
                          <a:cs typeface="Helvetica" charset="0"/>
                        </a:rPr>
                        <a:t>DESCRIPTION</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300" b="0" i="0" dirty="0">
                          <a:latin typeface="Gotham Bold" panose="02000803030000020004" pitchFamily="2" charset="0"/>
                          <a:ea typeface="Helvetica" charset="0"/>
                          <a:cs typeface="Helvetica" charset="0"/>
                        </a:rPr>
                        <a:t>PRICE</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300" b="0" i="0" dirty="0">
                          <a:latin typeface="Gotham Bold" panose="02000803030000020004" pitchFamily="2" charset="0"/>
                          <a:ea typeface="Helvetica" charset="0"/>
                          <a:cs typeface="Helvetica" charset="0"/>
                        </a:rPr>
                        <a:t>POINTS</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300" b="0" i="0" dirty="0">
                          <a:latin typeface="Gotham Bold" panose="02000803030000020004" pitchFamily="2" charset="0"/>
                          <a:ea typeface="Helvetica" charset="0"/>
                          <a:cs typeface="Helvetica" charset="0"/>
                        </a:rPr>
                        <a:t>STATUS</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75284">
                <a:tc>
                  <a:txBody>
                    <a:bodyPr/>
                    <a:lstStyle/>
                    <a:p>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300" b="0" dirty="0" err="1">
                          <a:latin typeface="Helvetica LT Std Light" panose="020B0403020202020204" pitchFamily="34" charset="0"/>
                        </a:rPr>
                        <a:t>VersaFill</a:t>
                      </a:r>
                      <a:r>
                        <a:rPr lang="en-US" sz="1300" b="0" baseline="0" dirty="0">
                          <a:latin typeface="Helvetica LT Std Light" panose="020B0403020202020204" pitchFamily="34" charset="0"/>
                        </a:rPr>
                        <a:t> II (E-Gap)</a:t>
                      </a:r>
                      <a:endParaRPr lang="en-US" sz="1300" b="0" dirty="0">
                        <a:latin typeface="Helvetica LT Std Light" panose="020B0403020202020204" pitchFamily="34" charset="0"/>
                      </a:endParaRP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3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3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4752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300" b="0" dirty="0" err="1">
                          <a:latin typeface="Helvetica LT Std Light" panose="020B0403020202020204" pitchFamily="34" charset="0"/>
                        </a:rPr>
                        <a:t>VersaFill</a:t>
                      </a:r>
                      <a:r>
                        <a:rPr lang="en-US" sz="1300" b="0" baseline="0" dirty="0">
                          <a:latin typeface="Helvetica LT Std Light" panose="020B0403020202020204" pitchFamily="34" charset="0"/>
                        </a:rPr>
                        <a:t> II (Air-Gap)</a:t>
                      </a:r>
                      <a:endParaRPr lang="en-US" sz="1300" b="0" dirty="0">
                        <a:latin typeface="Helvetica LT Std Light" panose="020B0403020202020204" pitchFamily="34" charset="0"/>
                      </a:endParaRP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3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3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4752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300" b="0" dirty="0" err="1">
                          <a:latin typeface="Helvetica LT Std Light" panose="020B0403020202020204" pitchFamily="34" charset="0"/>
                        </a:rPr>
                        <a:t>VersaFill</a:t>
                      </a:r>
                      <a:r>
                        <a:rPr lang="en-US" sz="1300" b="0" baseline="0" dirty="0">
                          <a:latin typeface="Helvetica LT Std Light" panose="020B0403020202020204" pitchFamily="34" charset="0"/>
                        </a:rPr>
                        <a:t> II (Mass)</a:t>
                      </a:r>
                      <a:endParaRPr lang="en-US" sz="1300" b="0" dirty="0">
                        <a:latin typeface="Helvetica LT Std Light" panose="020B0403020202020204" pitchFamily="34" charset="0"/>
                      </a:endParaRP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3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3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4752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300" b="0" dirty="0" err="1">
                          <a:latin typeface="Helvetica LT Std Light" panose="020B0403020202020204" pitchFamily="34" charset="0"/>
                        </a:rPr>
                        <a:t>VersaFill</a:t>
                      </a:r>
                      <a:r>
                        <a:rPr lang="en-US" sz="1300" b="0" baseline="0" dirty="0">
                          <a:latin typeface="Helvetica LT Std Light" panose="020B0403020202020204" pitchFamily="34" charset="0"/>
                        </a:rPr>
                        <a:t> II (E-Gap)</a:t>
                      </a:r>
                      <a:endParaRPr lang="en-US" sz="1300" b="0" dirty="0">
                        <a:latin typeface="Helvetica LT Std Light" panose="020B0403020202020204" pitchFamily="34" charset="0"/>
                      </a:endParaRP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3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3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4861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300" b="0" dirty="0" err="1">
                          <a:latin typeface="Helvetica LT Std Light" panose="020B0403020202020204" pitchFamily="34" charset="0"/>
                        </a:rPr>
                        <a:t>VersaFill</a:t>
                      </a:r>
                      <a:r>
                        <a:rPr lang="en-US" sz="1300" b="0" baseline="0" dirty="0">
                          <a:latin typeface="Helvetica LT Std Light" panose="020B0403020202020204" pitchFamily="34" charset="0"/>
                        </a:rPr>
                        <a:t> II (Air Gap)</a:t>
                      </a:r>
                      <a:endParaRPr lang="en-US" sz="1300" b="0" dirty="0">
                        <a:latin typeface="Helvetica LT Std Light" panose="020B0403020202020204" pitchFamily="34" charset="0"/>
                      </a:endParaRP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3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3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91647" marR="91647" marT="34365" marB="34365"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5" name="Slide Number Placeholder 5"/>
          <p:cNvSpPr>
            <a:spLocks noGrp="1"/>
          </p:cNvSpPr>
          <p:nvPr>
            <p:ph type="sldNum" sz="quarter" idx="12"/>
          </p:nvPr>
        </p:nvSpPr>
        <p:spPr>
          <a:xfrm>
            <a:off x="10972243" y="6316418"/>
            <a:ext cx="548640" cy="365125"/>
          </a:xfrm>
          <a:prstGeom prst="rect">
            <a:avLst/>
          </a:prstGeom>
        </p:spPr>
        <p:txBody>
          <a:bodyPr anchor="ctr" anchorCtr="0"/>
          <a:lstStyle>
            <a:lvl1pPr algn="r">
              <a:defRPr sz="1333" b="0" i="0">
                <a:solidFill>
                  <a:schemeClr val="accent5">
                    <a:lumMod val="50000"/>
                  </a:schemeClr>
                </a:solidFill>
                <a:latin typeface="Helvetica LT Std Light" charset="0"/>
                <a:ea typeface="Helvetica LT Std Light" charset="0"/>
                <a:cs typeface="Helvetica LT Std Light" charset="0"/>
              </a:defRPr>
            </a:lvl1pPr>
          </a:lstStyle>
          <a:p>
            <a:fld id="{029CABB3-CFF7-4DA8-AEE0-30D4DF0AB649}" type="slidenum">
              <a:rPr lang="en-US" smtClean="0"/>
              <a:t>‹#›</a:t>
            </a:fld>
            <a:endParaRPr lang="en-US"/>
          </a:p>
        </p:txBody>
      </p:sp>
      <p:sp>
        <p:nvSpPr>
          <p:cNvPr id="22" name="Date Placeholder 3"/>
          <p:cNvSpPr>
            <a:spLocks noGrp="1"/>
          </p:cNvSpPr>
          <p:nvPr>
            <p:ph type="dt" sz="half" idx="10"/>
          </p:nvPr>
        </p:nvSpPr>
        <p:spPr>
          <a:xfrm>
            <a:off x="977085" y="6317395"/>
            <a:ext cx="1087119" cy="365125"/>
          </a:xfrm>
          <a:prstGeom prst="rect">
            <a:avLst/>
          </a:prstGeom>
        </p:spPr>
        <p:txBody>
          <a:bodyPr anchor="ctr" anchorCtr="0"/>
          <a:lstStyle>
            <a:lvl1pPr>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6B33978C-26AB-4874-BA7E-803E9628A253}" type="datetimeFigureOut">
              <a:rPr lang="en-US" smtClean="0"/>
              <a:t>11/6/2023</a:t>
            </a:fld>
            <a:endParaRPr lang="en-US"/>
          </a:p>
        </p:txBody>
      </p:sp>
      <p:sp>
        <p:nvSpPr>
          <p:cNvPr id="13" name="Footer Placeholder 4"/>
          <p:cNvSpPr>
            <a:spLocks noGrp="1"/>
          </p:cNvSpPr>
          <p:nvPr>
            <p:ph type="ftr" sz="quarter" idx="11"/>
          </p:nvPr>
        </p:nvSpPr>
        <p:spPr>
          <a:xfrm>
            <a:off x="2068903" y="6317395"/>
            <a:ext cx="8903340" cy="365125"/>
          </a:xfrm>
          <a:prstGeom prst="rect">
            <a:avLst/>
          </a:prstGeom>
        </p:spPr>
        <p:txBody>
          <a:bodyPr anchor="ctr" anchorCtr="0"/>
          <a:lstStyle>
            <a:lvl1pPr algn="l">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endParaRPr lang="en-US"/>
          </a:p>
        </p:txBody>
      </p:sp>
    </p:spTree>
    <p:extLst>
      <p:ext uri="{BB962C8B-B14F-4D97-AF65-F5344CB8AC3E}">
        <p14:creationId xmlns:p14="http://schemas.microsoft.com/office/powerpoint/2010/main" val="1638713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432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bwMode="auto">
          <a:xfrm>
            <a:off x="607219" y="187524"/>
            <a:ext cx="10965656" cy="625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lIns="35713" tIns="35713" rIns="35713" bIns="35713"/>
          <a:lstStyle/>
          <a:p>
            <a:pPr lvl="0"/>
            <a:r>
              <a:rPr lang="en-US">
                <a:sym typeface="Arial Bold" charset="0"/>
              </a:rPr>
              <a:t>Click to edit Master title style</a:t>
            </a:r>
            <a:endParaRPr lang="en-US" dirty="0">
              <a:sym typeface="Arial Bold" charset="0"/>
            </a:endParaRPr>
          </a:p>
        </p:txBody>
      </p:sp>
      <p:sp>
        <p:nvSpPr>
          <p:cNvPr id="7" name="Rectangle 2"/>
          <p:cNvSpPr>
            <a:spLocks noGrp="1" noChangeArrowheads="1"/>
          </p:cNvSpPr>
          <p:nvPr>
            <p:ph idx="1"/>
          </p:nvPr>
        </p:nvSpPr>
        <p:spPr bwMode="auto">
          <a:xfrm>
            <a:off x="607220" y="1026914"/>
            <a:ext cx="10989469" cy="4866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a:lstStyle/>
          <a:p>
            <a:pPr lvl="0"/>
            <a:r>
              <a:rPr lang="en-US">
                <a:sym typeface="Arial Bold" charset="0"/>
              </a:rPr>
              <a:t>Click to edit Master text styles</a:t>
            </a:r>
          </a:p>
          <a:p>
            <a:pPr lvl="1"/>
            <a:r>
              <a:rPr lang="en-US">
                <a:sym typeface="Arial Bold" charset="0"/>
              </a:rPr>
              <a:t>Second level</a:t>
            </a:r>
          </a:p>
          <a:p>
            <a:pPr lvl="2"/>
            <a:r>
              <a:rPr lang="en-US">
                <a:sym typeface="Arial Bold" charset="0"/>
              </a:rPr>
              <a:t>Third level</a:t>
            </a:r>
          </a:p>
          <a:p>
            <a:pPr lvl="3"/>
            <a:r>
              <a:rPr lang="en-US">
                <a:sym typeface="Arial Bold" charset="0"/>
              </a:rPr>
              <a:t>Fourth level</a:t>
            </a:r>
          </a:p>
          <a:p>
            <a:pPr lvl="4"/>
            <a:r>
              <a:rPr lang="en-US">
                <a:sym typeface="Arial Bold" charset="0"/>
              </a:rPr>
              <a:t>Fifth level</a:t>
            </a:r>
            <a:endParaRPr lang="en-US" dirty="0">
              <a:sym typeface="Arial" charset="0"/>
            </a:endParaRPr>
          </a:p>
        </p:txBody>
      </p:sp>
      <p:sp>
        <p:nvSpPr>
          <p:cNvPr id="4" name="Text Box 3">
            <a:extLst>
              <a:ext uri="{FF2B5EF4-FFF2-40B4-BE49-F238E27FC236}">
                <a16:creationId xmlns:a16="http://schemas.microsoft.com/office/drawing/2014/main" id="{CE7340AF-098F-4949-8EE7-B744C559AD0F}"/>
              </a:ext>
            </a:extLst>
          </p:cNvPr>
          <p:cNvSpPr txBox="1">
            <a:spLocks noGrp="1" noChangeArrowheads="1"/>
          </p:cNvSpPr>
          <p:nvPr>
            <p:ph type="sldNum" sz="quarter" idx="10"/>
          </p:nvPr>
        </p:nvSpPr>
        <p:spPr>
          <a:ln/>
        </p:spPr>
        <p:txBody>
          <a:bodyPr/>
          <a:lstStyle>
            <a:lvl1pPr>
              <a:defRPr/>
            </a:lvl1pPr>
          </a:lstStyle>
          <a:p>
            <a:pPr>
              <a:defRPr/>
            </a:pPr>
            <a:fld id="{03C02B4C-D4DE-4FF6-AD39-B12288F49124}" type="slidenum">
              <a:rPr lang="en-US"/>
              <a:pPr>
                <a:defRPr/>
              </a:pPr>
              <a:t>‹#›</a:t>
            </a:fld>
            <a:endParaRPr lang="en-US" dirty="0"/>
          </a:p>
        </p:txBody>
      </p:sp>
    </p:spTree>
    <p:extLst>
      <p:ext uri="{BB962C8B-B14F-4D97-AF65-F5344CB8AC3E}">
        <p14:creationId xmlns:p14="http://schemas.microsoft.com/office/powerpoint/2010/main" val="51983980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a:t>Click to edit Master title style</a:t>
            </a:r>
          </a:p>
        </p:txBody>
      </p:sp>
      <p:sp>
        <p:nvSpPr>
          <p:cNvPr id="8" name="Content Placeholder 7"/>
          <p:cNvSpPr>
            <a:spLocks noGrp="1"/>
          </p:cNvSpPr>
          <p:nvPr>
            <p:ph sz="quarter" idx="1"/>
          </p:nvPr>
        </p:nvSpPr>
        <p:spPr>
          <a:xfrm>
            <a:off x="816864" y="1600199"/>
            <a:ext cx="10871200" cy="50133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E79432-5DAB-4484-8FF5-9B7DE4591A84}"/>
              </a:ext>
            </a:extLst>
          </p:cNvPr>
          <p:cNvSpPr>
            <a:spLocks noGrp="1"/>
          </p:cNvSpPr>
          <p:nvPr>
            <p:ph type="dt" sz="half" idx="10"/>
          </p:nvPr>
        </p:nvSpPr>
        <p:spPr>
          <a:xfrm>
            <a:off x="0" y="0"/>
            <a:ext cx="0" cy="0"/>
          </a:xfrm>
        </p:spPr>
        <p:txBody>
          <a:bodyPr/>
          <a:lstStyle>
            <a:lvl1pPr>
              <a:defRPr/>
            </a:lvl1pPr>
          </a:lstStyle>
          <a:p>
            <a:pPr>
              <a:defRPr/>
            </a:pPr>
            <a:fld id="{4DAF5C53-D857-4479-80F5-A4B7E3FDE705}" type="datetimeFigureOut">
              <a:rPr lang="en-US"/>
              <a:pPr>
                <a:defRPr/>
              </a:pPr>
              <a:t>11/6/2023</a:t>
            </a:fld>
            <a:endParaRPr lang="en-US"/>
          </a:p>
        </p:txBody>
      </p:sp>
      <p:sp>
        <p:nvSpPr>
          <p:cNvPr id="5" name="Footer Placeholder 4">
            <a:extLst>
              <a:ext uri="{FF2B5EF4-FFF2-40B4-BE49-F238E27FC236}">
                <a16:creationId xmlns:a16="http://schemas.microsoft.com/office/drawing/2014/main" id="{D24DFB05-6898-4283-B5A7-1842FAE90FDB}"/>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B4D15B-23BC-4E7D-B67A-1DFE784CC462}"/>
              </a:ext>
            </a:extLst>
          </p:cNvPr>
          <p:cNvSpPr>
            <a:spLocks noGrp="1"/>
          </p:cNvSpPr>
          <p:nvPr>
            <p:ph type="sldNum" sz="quarter" idx="12"/>
          </p:nvPr>
        </p:nvSpPr>
        <p:spPr/>
        <p:txBody>
          <a:bodyPr/>
          <a:lstStyle>
            <a:lvl1pPr>
              <a:defRPr>
                <a:solidFill>
                  <a:srgbClr val="FFFFFF"/>
                </a:solidFill>
              </a:defRPr>
            </a:lvl1pPr>
          </a:lstStyle>
          <a:p>
            <a:pPr>
              <a:defRPr/>
            </a:pPr>
            <a:fld id="{32498C60-264D-4FB8-8C3C-E7524A40EB1C}" type="slidenum">
              <a:rPr lang="en-US"/>
              <a:pPr>
                <a:defRPr/>
              </a:pPr>
              <a:t>‹#›</a:t>
            </a:fld>
            <a:endParaRPr lang="en-US" dirty="0"/>
          </a:p>
        </p:txBody>
      </p:sp>
    </p:spTree>
    <p:extLst>
      <p:ext uri="{BB962C8B-B14F-4D97-AF65-F5344CB8AC3E}">
        <p14:creationId xmlns:p14="http://schemas.microsoft.com/office/powerpoint/2010/main" val="21066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Title- External">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0" y="1737360"/>
            <a:ext cx="12192000" cy="3422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56" y="5656080"/>
            <a:ext cx="933224" cy="933224"/>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56" y="5656080"/>
            <a:ext cx="933224" cy="933224"/>
          </a:xfrm>
          <a:prstGeom prst="rect">
            <a:avLst/>
          </a:prstGeom>
        </p:spPr>
      </p:pic>
      <p:sp>
        <p:nvSpPr>
          <p:cNvPr id="6" name="Picture Placeholder 5"/>
          <p:cNvSpPr>
            <a:spLocks noGrp="1"/>
          </p:cNvSpPr>
          <p:nvPr>
            <p:ph type="pic" sz="quarter" idx="10" hasCustomPrompt="1"/>
          </p:nvPr>
        </p:nvSpPr>
        <p:spPr>
          <a:xfrm>
            <a:off x="4463813" y="1737785"/>
            <a:ext cx="3230033" cy="1136649"/>
          </a:xfrm>
        </p:spPr>
        <p:txBody>
          <a:bodyPr anchor="ctr" anchorCtr="0"/>
          <a:lstStyle>
            <a:lvl1pPr marL="150279" indent="0" algn="ctr">
              <a:buNone/>
              <a:defRPr/>
            </a:lvl1pPr>
          </a:lstStyle>
          <a:p>
            <a:r>
              <a:rPr lang="en-US" dirty="0"/>
              <a:t>Insert Logo</a:t>
            </a:r>
          </a:p>
        </p:txBody>
      </p:sp>
      <p:sp>
        <p:nvSpPr>
          <p:cNvPr id="17" name="Title 1"/>
          <p:cNvSpPr>
            <a:spLocks noGrp="1"/>
          </p:cNvSpPr>
          <p:nvPr>
            <p:ph type="ctrTitle" hasCustomPrompt="1"/>
          </p:nvPr>
        </p:nvSpPr>
        <p:spPr>
          <a:xfrm>
            <a:off x="897228" y="2789142"/>
            <a:ext cx="10363200" cy="964669"/>
          </a:xfrm>
        </p:spPr>
        <p:txBody>
          <a:bodyPr anchor="ctr" anchorCtr="0">
            <a:normAutofit/>
          </a:bodyPr>
          <a:lstStyle>
            <a:lvl1pPr algn="ctr">
              <a:defRPr sz="5000" b="0" i="0" cap="all" baseline="0">
                <a:solidFill>
                  <a:srgbClr val="0074C8"/>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Headline</a:t>
            </a:r>
          </a:p>
        </p:txBody>
      </p:sp>
      <p:sp>
        <p:nvSpPr>
          <p:cNvPr id="18" name="Subtitle 2"/>
          <p:cNvSpPr>
            <a:spLocks noGrp="1"/>
          </p:cNvSpPr>
          <p:nvPr>
            <p:ph type="subTitle" idx="1" hasCustomPrompt="1"/>
          </p:nvPr>
        </p:nvSpPr>
        <p:spPr>
          <a:xfrm>
            <a:off x="1506828" y="3628365"/>
            <a:ext cx="9144000" cy="521279"/>
          </a:xfrm>
        </p:spPr>
        <p:txBody>
          <a:bodyPr anchor="ctr" anchorCtr="0">
            <a:normAutofit/>
          </a:bodyPr>
          <a:lstStyle>
            <a:lvl1pPr marL="0" indent="0" algn="ctr">
              <a:spcBef>
                <a:spcPts val="1000"/>
              </a:spcBef>
              <a:buNone/>
              <a:defRPr sz="1800" b="0" i="0" cap="none" baseline="0">
                <a:solidFill>
                  <a:srgbClr val="0074C8"/>
                </a:solidFill>
                <a:latin typeface="Helvetica LT Std Light" panose="020B0403020202020204" pitchFamily="34" charset="0"/>
                <a:ea typeface="Helvetica LT Std Light" panose="020B0403020202020204" pitchFamily="34" charset="0"/>
                <a:cs typeface="Helvetic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err="1"/>
              <a:t>Subheadline</a:t>
            </a:r>
            <a:endParaRPr lang="en-US" dirty="0"/>
          </a:p>
        </p:txBody>
      </p:sp>
      <p:cxnSp>
        <p:nvCxnSpPr>
          <p:cNvPr id="19" name="Straight Connector 18"/>
          <p:cNvCxnSpPr/>
          <p:nvPr/>
        </p:nvCxnSpPr>
        <p:spPr>
          <a:xfrm>
            <a:off x="1506828" y="439622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Date Placeholder 3"/>
          <p:cNvSpPr txBox="1">
            <a:spLocks/>
          </p:cNvSpPr>
          <p:nvPr/>
        </p:nvSpPr>
        <p:spPr>
          <a:xfrm>
            <a:off x="1506828" y="4594864"/>
            <a:ext cx="9144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FCB3A-0DC9-274B-A05A-4D1DBAF0DA69}" type="datetime1">
              <a:rPr lang="en-US" sz="1200" b="0" i="0" smtClean="0">
                <a:latin typeface="Helvetica LT Std Light" charset="0"/>
                <a:ea typeface="Helvetica LT Std Light" charset="0"/>
                <a:cs typeface="Helvetica LT Std Light" charset="0"/>
              </a:rPr>
              <a:pPr/>
              <a:t>11/6/2023</a:t>
            </a:fld>
            <a:endParaRPr lang="en-US" sz="1200" b="0" i="0" dirty="0">
              <a:latin typeface="Helvetica LT Std Light" charset="0"/>
              <a:ea typeface="Helvetica LT Std Light" charset="0"/>
              <a:cs typeface="Helvetica LT Std Light" charset="0"/>
            </a:endParaRPr>
          </a:p>
        </p:txBody>
      </p:sp>
      <p:cxnSp>
        <p:nvCxnSpPr>
          <p:cNvPr id="22" name="Straight Connector 21"/>
          <p:cNvCxnSpPr/>
          <p:nvPr/>
        </p:nvCxnSpPr>
        <p:spPr>
          <a:xfrm>
            <a:off x="1506828" y="4278996"/>
            <a:ext cx="9144000" cy="0"/>
          </a:xfrm>
          <a:prstGeom prst="line">
            <a:avLst/>
          </a:prstGeom>
          <a:ln>
            <a:solidFill>
              <a:srgbClr val="0074C8"/>
            </a:solidFill>
          </a:ln>
        </p:spPr>
        <p:style>
          <a:lnRef idx="1">
            <a:schemeClr val="accent1"/>
          </a:lnRef>
          <a:fillRef idx="0">
            <a:schemeClr val="accent1"/>
          </a:fillRef>
          <a:effectRef idx="0">
            <a:schemeClr val="accent1"/>
          </a:effectRef>
          <a:fontRef idx="minor">
            <a:schemeClr val="tx1"/>
          </a:fontRef>
        </p:style>
      </p:cxnSp>
      <p:sp>
        <p:nvSpPr>
          <p:cNvPr id="23" name="Date Placeholder 3"/>
          <p:cNvSpPr txBox="1">
            <a:spLocks/>
          </p:cNvSpPr>
          <p:nvPr/>
        </p:nvSpPr>
        <p:spPr>
          <a:xfrm>
            <a:off x="1" y="4507742"/>
            <a:ext cx="12191999" cy="33502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FCB3A-0DC9-274B-A05A-4D1DBAF0DA69}" type="datetime1">
              <a:rPr lang="en-US" sz="1200" b="0" i="0" smtClean="0">
                <a:solidFill>
                  <a:srgbClr val="0074C8"/>
                </a:solidFill>
                <a:latin typeface="Helvetica LT Std Light" charset="0"/>
                <a:ea typeface="Helvetica LT Std Light" charset="0"/>
                <a:cs typeface="Helvetica LT Std Light" charset="0"/>
              </a:rPr>
              <a:pPr/>
              <a:t>11/6/2023</a:t>
            </a:fld>
            <a:endParaRPr lang="en-US" sz="1200" b="0" i="0" dirty="0">
              <a:solidFill>
                <a:srgbClr val="0074C8"/>
              </a:solidFill>
              <a:latin typeface="Helvetica LT Std Light" charset="0"/>
              <a:ea typeface="Helvetica LT Std Light" charset="0"/>
              <a:cs typeface="Helvetica LT Std Light" charset="0"/>
            </a:endParaRPr>
          </a:p>
        </p:txBody>
      </p:sp>
    </p:spTree>
    <p:extLst>
      <p:ext uri="{BB962C8B-B14F-4D97-AF65-F5344CB8AC3E}">
        <p14:creationId xmlns:p14="http://schemas.microsoft.com/office/powerpoint/2010/main" val="33942492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Overview">
    <p:bg>
      <p:bgPr>
        <a:solidFill>
          <a:schemeClr val="accent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2" hasCustomPrompt="1"/>
          </p:nvPr>
        </p:nvSpPr>
        <p:spPr>
          <a:xfrm>
            <a:off x="714103" y="609600"/>
            <a:ext cx="10783631" cy="5610816"/>
          </a:xfrm>
        </p:spPr>
        <p:txBody>
          <a:bodyPr lIns="91440" anchor="ctr" anchorCtr="0"/>
          <a:lstStyle>
            <a:lvl1pPr marL="0" indent="0">
              <a:buNone/>
              <a:tabLst/>
              <a:defRPr sz="2000" b="0" i="0" cap="none" baseline="0">
                <a:solidFill>
                  <a:schemeClr val="bg1"/>
                </a:solidFill>
                <a:latin typeface="Helvetica LT Std Light" charset="0"/>
                <a:ea typeface="Helvetica LT Std Light" charset="0"/>
                <a:cs typeface="Helvetica LT Std Light" charset="0"/>
              </a:defRPr>
            </a:lvl1pPr>
            <a:lvl2pPr marL="0" marR="0" indent="0" algn="l" defTabSz="914354" rtl="0" eaLnBrk="1" fontAlgn="auto" latinLnBrk="0" hangingPunct="1">
              <a:lnSpc>
                <a:spcPct val="90000"/>
              </a:lnSpc>
              <a:spcBef>
                <a:spcPts val="500"/>
              </a:spcBef>
              <a:spcAft>
                <a:spcPts val="2000"/>
              </a:spcAft>
              <a:buClrTx/>
              <a:buSzTx/>
              <a:buFont typeface="Arial" panose="020B0604020202020204" pitchFamily="34" charset="0"/>
              <a:buNone/>
              <a:tabLst/>
              <a:defRPr sz="6500" b="0" i="0" cap="all" spc="0" baseline="0">
                <a:solidFill>
                  <a:schemeClr val="bg1"/>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2pPr>
            <a:lvl3pPr marL="0" indent="0">
              <a:spcBef>
                <a:spcPts val="1000"/>
              </a:spcBef>
              <a:spcAft>
                <a:spcPts val="0"/>
              </a:spcAft>
              <a:buFontTx/>
              <a:buNone/>
              <a:tabLst/>
              <a:defRPr sz="2000" b="0" i="0" cap="none" spc="0" baseline="0">
                <a:solidFill>
                  <a:schemeClr val="tx2">
                    <a:lumMod val="40000"/>
                    <a:lumOff val="60000"/>
                  </a:schemeClr>
                </a:solidFill>
                <a:latin typeface="Helvetica LT Std Light" charset="0"/>
                <a:ea typeface="Helvetica LT Std Light" charset="0"/>
                <a:cs typeface="Helvetica LT Std Light" charset="0"/>
              </a:defRPr>
            </a:lvl3pPr>
            <a:lvl4pPr marL="0" indent="0">
              <a:spcBef>
                <a:spcPts val="500"/>
              </a:spcBef>
              <a:spcAft>
                <a:spcPts val="2000"/>
              </a:spcAft>
              <a:buNone/>
              <a:tabLst/>
              <a:defRPr sz="6500" b="0" i="0" cap="all" spc="0" baseline="0">
                <a:solidFill>
                  <a:schemeClr val="tx2">
                    <a:lumMod val="40000"/>
                    <a:lumOff val="6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4pPr>
          </a:lstStyle>
          <a:p>
            <a:pPr lvl="0"/>
            <a:r>
              <a:rPr lang="en-US" dirty="0"/>
              <a:t>Section 1:</a:t>
            </a:r>
          </a:p>
          <a:p>
            <a:pPr lvl="1"/>
            <a:r>
              <a:rPr lang="en-US" dirty="0"/>
              <a:t>First level </a:t>
            </a:r>
          </a:p>
          <a:p>
            <a:pPr lvl="2"/>
            <a:r>
              <a:rPr lang="en-US" dirty="0"/>
              <a:t>Section 2:</a:t>
            </a:r>
          </a:p>
          <a:p>
            <a:pPr lvl="3"/>
            <a:r>
              <a:rPr lang="en-US" dirty="0"/>
              <a:t>Second level</a:t>
            </a:r>
          </a:p>
        </p:txBody>
      </p:sp>
    </p:spTree>
    <p:extLst>
      <p:ext uri="{BB962C8B-B14F-4D97-AF65-F5344CB8AC3E}">
        <p14:creationId xmlns:p14="http://schemas.microsoft.com/office/powerpoint/2010/main" val="2562625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Individual">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704880" y="5512159"/>
            <a:ext cx="10787585" cy="1102428"/>
          </a:xfrm>
        </p:spPr>
        <p:txBody>
          <a:bodyPr lIns="91440" anchor="b" anchorCtr="0">
            <a:noAutofit/>
          </a:bodyPr>
          <a:lstStyle>
            <a:lvl1pPr>
              <a:defRPr sz="6500" b="0" i="0" cap="all" spc="0" baseline="0">
                <a:solidFill>
                  <a:schemeClr val="bg1"/>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title</a:t>
            </a:r>
          </a:p>
        </p:txBody>
      </p:sp>
      <p:sp>
        <p:nvSpPr>
          <p:cNvPr id="4" name="Text Placeholder 3"/>
          <p:cNvSpPr>
            <a:spLocks noGrp="1"/>
          </p:cNvSpPr>
          <p:nvPr>
            <p:ph type="body" sz="quarter" idx="10" hasCustomPrompt="1"/>
          </p:nvPr>
        </p:nvSpPr>
        <p:spPr>
          <a:xfrm>
            <a:off x="704873" y="5246241"/>
            <a:ext cx="10787591" cy="359427"/>
          </a:xfrm>
        </p:spPr>
        <p:txBody>
          <a:bodyPr lIns="91440" rIns="91440">
            <a:noAutofit/>
          </a:bodyPr>
          <a:lstStyle>
            <a:lvl1pPr marL="0" indent="0">
              <a:buNone/>
              <a:defRPr b="0" i="0" baseline="0">
                <a:solidFill>
                  <a:schemeClr val="bg1"/>
                </a:solidFill>
                <a:latin typeface="Helvetica LT Std Light" charset="0"/>
                <a:ea typeface="Helvetica LT Std Light" charset="0"/>
                <a:cs typeface="Helvetica LT Std Light" charset="0"/>
              </a:defRPr>
            </a:lvl1pPr>
          </a:lstStyle>
          <a:p>
            <a:pPr lvl="0"/>
            <a:r>
              <a:rPr lang="en-US" dirty="0"/>
              <a:t>Section #:</a:t>
            </a:r>
          </a:p>
        </p:txBody>
      </p:sp>
    </p:spTree>
    <p:extLst>
      <p:ext uri="{BB962C8B-B14F-4D97-AF65-F5344CB8AC3E}">
        <p14:creationId xmlns:p14="http://schemas.microsoft.com/office/powerpoint/2010/main" val="68517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Individual">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49927BD9-77A2-4B2D-9744-5885E9161D7F}"/>
              </a:ext>
            </a:extLst>
          </p:cNvPr>
          <p:cNvPicPr>
            <a:picLocks noChangeAspect="1"/>
          </p:cNvPicPr>
          <p:nvPr userDrawn="1"/>
        </p:nvPicPr>
        <p:blipFill>
          <a:blip r:embed="rId2"/>
          <a:stretch>
            <a:fillRect/>
          </a:stretch>
        </p:blipFill>
        <p:spPr>
          <a:xfrm>
            <a:off x="637187" y="2395537"/>
            <a:ext cx="2057400" cy="2047875"/>
          </a:xfrm>
          <a:prstGeom prst="rect">
            <a:avLst/>
          </a:prstGeom>
        </p:spPr>
      </p:pic>
      <p:pic>
        <p:nvPicPr>
          <p:cNvPr id="9" name="Picture 8">
            <a:extLst>
              <a:ext uri="{FF2B5EF4-FFF2-40B4-BE49-F238E27FC236}">
                <a16:creationId xmlns:a16="http://schemas.microsoft.com/office/drawing/2014/main" id="{8F1604E4-AE37-4763-99EC-000F66E5A786}"/>
              </a:ext>
            </a:extLst>
          </p:cNvPr>
          <p:cNvPicPr>
            <a:picLocks noChangeAspect="1"/>
          </p:cNvPicPr>
          <p:nvPr userDrawn="1"/>
        </p:nvPicPr>
        <p:blipFill>
          <a:blip r:embed="rId3"/>
          <a:stretch>
            <a:fillRect/>
          </a:stretch>
        </p:blipFill>
        <p:spPr>
          <a:xfrm>
            <a:off x="2923741" y="2474025"/>
            <a:ext cx="8505825" cy="1981200"/>
          </a:xfrm>
          <a:prstGeom prst="rect">
            <a:avLst/>
          </a:prstGeom>
        </p:spPr>
      </p:pic>
    </p:spTree>
    <p:extLst>
      <p:ext uri="{BB962C8B-B14F-4D97-AF65-F5344CB8AC3E}">
        <p14:creationId xmlns:p14="http://schemas.microsoft.com/office/powerpoint/2010/main" val="156625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Individual">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CAB619E3-213D-4EC8-92C3-387E456270D0}"/>
              </a:ext>
            </a:extLst>
          </p:cNvPr>
          <p:cNvPicPr>
            <a:picLocks noChangeAspect="1"/>
          </p:cNvPicPr>
          <p:nvPr userDrawn="1"/>
        </p:nvPicPr>
        <p:blipFill rotWithShape="1">
          <a:blip r:embed="rId2"/>
          <a:srcRect r="6906"/>
          <a:stretch/>
        </p:blipFill>
        <p:spPr>
          <a:xfrm>
            <a:off x="2702506" y="2395537"/>
            <a:ext cx="8911565" cy="2066925"/>
          </a:xfrm>
          <a:prstGeom prst="rect">
            <a:avLst/>
          </a:prstGeom>
        </p:spPr>
      </p:pic>
      <p:pic>
        <p:nvPicPr>
          <p:cNvPr id="8" name="Picture 7">
            <a:extLst>
              <a:ext uri="{FF2B5EF4-FFF2-40B4-BE49-F238E27FC236}">
                <a16:creationId xmlns:a16="http://schemas.microsoft.com/office/drawing/2014/main" id="{49927BD9-77A2-4B2D-9744-5885E9161D7F}"/>
              </a:ext>
            </a:extLst>
          </p:cNvPr>
          <p:cNvPicPr>
            <a:picLocks noChangeAspect="1"/>
          </p:cNvPicPr>
          <p:nvPr userDrawn="1"/>
        </p:nvPicPr>
        <p:blipFill>
          <a:blip r:embed="rId3"/>
          <a:stretch>
            <a:fillRect/>
          </a:stretch>
        </p:blipFill>
        <p:spPr>
          <a:xfrm>
            <a:off x="637187" y="2395537"/>
            <a:ext cx="2057400" cy="2047875"/>
          </a:xfrm>
          <a:prstGeom prst="rect">
            <a:avLst/>
          </a:prstGeom>
        </p:spPr>
      </p:pic>
    </p:spTree>
    <p:extLst>
      <p:ext uri="{BB962C8B-B14F-4D97-AF65-F5344CB8AC3E}">
        <p14:creationId xmlns:p14="http://schemas.microsoft.com/office/powerpoint/2010/main" val="3638264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Individual">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49927BD9-77A2-4B2D-9744-5885E9161D7F}"/>
              </a:ext>
            </a:extLst>
          </p:cNvPr>
          <p:cNvPicPr>
            <a:picLocks noChangeAspect="1"/>
          </p:cNvPicPr>
          <p:nvPr userDrawn="1"/>
        </p:nvPicPr>
        <p:blipFill>
          <a:blip r:embed="rId2"/>
          <a:stretch>
            <a:fillRect/>
          </a:stretch>
        </p:blipFill>
        <p:spPr>
          <a:xfrm>
            <a:off x="90925" y="2395537"/>
            <a:ext cx="2057400" cy="2047875"/>
          </a:xfrm>
          <a:prstGeom prst="rect">
            <a:avLst/>
          </a:prstGeom>
        </p:spPr>
      </p:pic>
      <p:pic>
        <p:nvPicPr>
          <p:cNvPr id="2" name="Picture 1">
            <a:extLst>
              <a:ext uri="{FF2B5EF4-FFF2-40B4-BE49-F238E27FC236}">
                <a16:creationId xmlns:a16="http://schemas.microsoft.com/office/drawing/2014/main" id="{F4007E33-17A6-4BA9-AA8E-0CA150F8BEDE}"/>
              </a:ext>
            </a:extLst>
          </p:cNvPr>
          <p:cNvPicPr>
            <a:picLocks noChangeAspect="1"/>
          </p:cNvPicPr>
          <p:nvPr userDrawn="1"/>
        </p:nvPicPr>
        <p:blipFill>
          <a:blip r:embed="rId3"/>
          <a:stretch>
            <a:fillRect/>
          </a:stretch>
        </p:blipFill>
        <p:spPr>
          <a:xfrm>
            <a:off x="1902839" y="2500312"/>
            <a:ext cx="10048875" cy="1857375"/>
          </a:xfrm>
          <a:prstGeom prst="rect">
            <a:avLst/>
          </a:prstGeom>
        </p:spPr>
      </p:pic>
    </p:spTree>
    <p:extLst>
      <p:ext uri="{BB962C8B-B14F-4D97-AF65-F5344CB8AC3E}">
        <p14:creationId xmlns:p14="http://schemas.microsoft.com/office/powerpoint/2010/main" val="2169512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Individual">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49927BD9-77A2-4B2D-9744-5885E9161D7F}"/>
              </a:ext>
            </a:extLst>
          </p:cNvPr>
          <p:cNvPicPr>
            <a:picLocks noChangeAspect="1"/>
          </p:cNvPicPr>
          <p:nvPr userDrawn="1"/>
        </p:nvPicPr>
        <p:blipFill>
          <a:blip r:embed="rId2"/>
          <a:stretch>
            <a:fillRect/>
          </a:stretch>
        </p:blipFill>
        <p:spPr>
          <a:xfrm>
            <a:off x="637187" y="2395537"/>
            <a:ext cx="2057400" cy="2047875"/>
          </a:xfrm>
          <a:prstGeom prst="rect">
            <a:avLst/>
          </a:prstGeom>
        </p:spPr>
      </p:pic>
      <p:pic>
        <p:nvPicPr>
          <p:cNvPr id="2" name="Picture 1">
            <a:extLst>
              <a:ext uri="{FF2B5EF4-FFF2-40B4-BE49-F238E27FC236}">
                <a16:creationId xmlns:a16="http://schemas.microsoft.com/office/drawing/2014/main" id="{FE0A84B8-4A22-4DDB-94FD-D277FEC9A460}"/>
              </a:ext>
            </a:extLst>
          </p:cNvPr>
          <p:cNvPicPr>
            <a:picLocks noChangeAspect="1"/>
          </p:cNvPicPr>
          <p:nvPr userDrawn="1"/>
        </p:nvPicPr>
        <p:blipFill>
          <a:blip r:embed="rId3"/>
          <a:stretch>
            <a:fillRect/>
          </a:stretch>
        </p:blipFill>
        <p:spPr>
          <a:xfrm>
            <a:off x="2816738" y="2524062"/>
            <a:ext cx="8601075" cy="1857375"/>
          </a:xfrm>
          <a:prstGeom prst="rect">
            <a:avLst/>
          </a:prstGeom>
        </p:spPr>
      </p:pic>
    </p:spTree>
    <p:extLst>
      <p:ext uri="{BB962C8B-B14F-4D97-AF65-F5344CB8AC3E}">
        <p14:creationId xmlns:p14="http://schemas.microsoft.com/office/powerpoint/2010/main" val="283966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t" anchorCtr="0">
            <a:normAutofit/>
          </a:bodyPr>
          <a:lstStyle/>
          <a:p>
            <a:r>
              <a:rPr lang="en-US" dirty="0"/>
              <a:t>CLICK TO EDIT MASTER TITLE SLIDE</a:t>
            </a:r>
          </a:p>
        </p:txBody>
      </p:sp>
      <p:sp>
        <p:nvSpPr>
          <p:cNvPr id="3" name="Text Placeholder 2"/>
          <p:cNvSpPr>
            <a:spLocks noGrp="1"/>
          </p:cNvSpPr>
          <p:nvPr>
            <p:ph type="body" idx="1"/>
          </p:nvPr>
        </p:nvSpPr>
        <p:spPr>
          <a:xfrm>
            <a:off x="838200" y="1825627"/>
            <a:ext cx="10515600" cy="19957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2250059" y="6317395"/>
            <a:ext cx="8903340" cy="365125"/>
          </a:xfrm>
          <a:prstGeom prst="rect">
            <a:avLst/>
          </a:prstGeom>
        </p:spPr>
        <p:txBody>
          <a:bodyPr anchor="ctr" anchorCtr="0"/>
          <a:lstStyle>
            <a:lvl1pPr algn="l">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endParaRPr lang="en-US"/>
          </a:p>
        </p:txBody>
      </p:sp>
      <p:sp>
        <p:nvSpPr>
          <p:cNvPr id="11" name="Slide Number Placeholder 5"/>
          <p:cNvSpPr>
            <a:spLocks noGrp="1"/>
          </p:cNvSpPr>
          <p:nvPr>
            <p:ph type="sldNum" sz="quarter" idx="4"/>
          </p:nvPr>
        </p:nvSpPr>
        <p:spPr>
          <a:xfrm>
            <a:off x="11153399" y="6316418"/>
            <a:ext cx="548640" cy="365125"/>
          </a:xfrm>
          <a:prstGeom prst="rect">
            <a:avLst/>
          </a:prstGeom>
        </p:spPr>
        <p:txBody>
          <a:bodyPr anchor="ctr" anchorCtr="0"/>
          <a:lstStyle>
            <a:lvl1pPr algn="r">
              <a:defRPr sz="1333" b="0" i="0">
                <a:solidFill>
                  <a:schemeClr val="accent5">
                    <a:lumMod val="50000"/>
                  </a:schemeClr>
                </a:solidFill>
                <a:latin typeface="Helvetica LT Std Light" charset="0"/>
                <a:ea typeface="Helvetica LT Std Light" charset="0"/>
                <a:cs typeface="Helvetica LT Std Light" charset="0"/>
              </a:defRPr>
            </a:lvl1pPr>
          </a:lstStyle>
          <a:p>
            <a:fld id="{029CABB3-CFF7-4DA8-AEE0-30D4DF0AB649}" type="slidenum">
              <a:rPr lang="en-US" smtClean="0"/>
              <a:t>‹#›</a:t>
            </a:fld>
            <a:endParaRPr lang="en-US"/>
          </a:p>
        </p:txBody>
      </p:sp>
      <p:sp>
        <p:nvSpPr>
          <p:cNvPr id="12" name="Date Placeholder 3"/>
          <p:cNvSpPr>
            <a:spLocks noGrp="1"/>
          </p:cNvSpPr>
          <p:nvPr>
            <p:ph type="dt" sz="half" idx="2"/>
          </p:nvPr>
        </p:nvSpPr>
        <p:spPr>
          <a:xfrm>
            <a:off x="1158241" y="6317395"/>
            <a:ext cx="1087119" cy="365125"/>
          </a:xfrm>
          <a:prstGeom prst="rect">
            <a:avLst/>
          </a:prstGeom>
        </p:spPr>
        <p:txBody>
          <a:bodyPr anchor="ctr" anchorCtr="0"/>
          <a:lstStyle>
            <a:lvl1pPr>
              <a:defRPr sz="1333"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6B33978C-26AB-4874-BA7E-803E9628A253}" type="datetimeFigureOut">
              <a:rPr lang="en-US" smtClean="0"/>
              <a:t>11/6/2023</a:t>
            </a:fld>
            <a:endParaRPr lang="en-US"/>
          </a:p>
        </p:txBody>
      </p:sp>
    </p:spTree>
    <p:extLst>
      <p:ext uri="{BB962C8B-B14F-4D97-AF65-F5344CB8AC3E}">
        <p14:creationId xmlns:p14="http://schemas.microsoft.com/office/powerpoint/2010/main" val="3835338895"/>
      </p:ext>
    </p:extLst>
  </p:cSld>
  <p:clrMap bg1="lt1" tx1="dk1" bg2="lt2" tx2="dk2" accent1="accent1" accent2="accent2" accent3="accent3" accent4="accent4" accent5="accent5" accent6="accent6" hlink="hlink" folHlink="folHlink"/>
  <p:sldLayoutIdLst>
    <p:sldLayoutId id="2147483679" r:id="rId1"/>
    <p:sldLayoutId id="2147483661" r:id="rId2"/>
    <p:sldLayoutId id="2147483662" r:id="rId3"/>
    <p:sldLayoutId id="2147483663" r:id="rId4"/>
    <p:sldLayoutId id="2147483664" r:id="rId5"/>
    <p:sldLayoutId id="2147483681" r:id="rId6"/>
    <p:sldLayoutId id="2147483682" r:id="rId7"/>
    <p:sldLayoutId id="2147483683" r:id="rId8"/>
    <p:sldLayoutId id="2147483684" r:id="rId9"/>
    <p:sldLayoutId id="2147483685" r:id="rId10"/>
    <p:sldLayoutId id="2147483686" r:id="rId11"/>
    <p:sldLayoutId id="2147483687"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88" r:id="rId27"/>
    <p:sldLayoutId id="2147483689" r:id="rId28"/>
  </p:sldLayoutIdLst>
  <p:txStyles>
    <p:titleStyle>
      <a:lvl1pPr algn="l" defTabSz="914354" rtl="0" eaLnBrk="1" latinLnBrk="0" hangingPunct="1">
        <a:lnSpc>
          <a:spcPct val="90000"/>
        </a:lnSpc>
        <a:spcBef>
          <a:spcPct val="0"/>
        </a:spcBef>
        <a:buNone/>
        <a:defRPr sz="4400" kern="1200" baseline="0">
          <a:solidFill>
            <a:schemeClr val="tx2"/>
          </a:solidFill>
          <a:latin typeface="Gotham Bold" charset="0"/>
          <a:ea typeface="Gotham Bold" charset="0"/>
          <a:cs typeface="Gotham Bold" charset="0"/>
        </a:defRPr>
      </a:lvl1pPr>
    </p:titleStyle>
    <p:bodyStyle>
      <a:lvl1pPr marL="380990" indent="-230712" algn="l" defTabSz="914354" rtl="0" eaLnBrk="1" latinLnBrk="0" hangingPunct="1">
        <a:lnSpc>
          <a:spcPct val="90000"/>
        </a:lnSpc>
        <a:spcBef>
          <a:spcPts val="1000"/>
        </a:spcBef>
        <a:spcAft>
          <a:spcPts val="0"/>
        </a:spcAft>
        <a:buFont typeface="Arial" panose="020B0604020202020204" pitchFamily="34" charset="0"/>
        <a:buChar char="•"/>
        <a:defRPr sz="2000" kern="1200">
          <a:solidFill>
            <a:schemeClr val="accent6"/>
          </a:solidFill>
          <a:latin typeface="Gotham Bold" charset="0"/>
          <a:ea typeface="Gotham Bold" charset="0"/>
          <a:cs typeface="Gotham Bold"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8.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iaBcH0gm73I" TargetMode="External"/><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T4ypeQ3pFvs" TargetMode="External"/><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hyperlink" Target="https://www.epa.gov/sites/default/files/2017-10/documents/chap-12-nov-2013.pdf"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DA72F-366D-4CE4-BB7E-AA7B4A40C6A3}"/>
              </a:ext>
            </a:extLst>
          </p:cNvPr>
          <p:cNvSpPr>
            <a:spLocks noGrp="1"/>
          </p:cNvSpPr>
          <p:nvPr>
            <p:ph type="ctrTitle"/>
          </p:nvPr>
        </p:nvSpPr>
        <p:spPr>
          <a:xfrm>
            <a:off x="914400" y="3145222"/>
            <a:ext cx="10363200" cy="1160078"/>
          </a:xfrm>
        </p:spPr>
        <p:txBody>
          <a:bodyPr>
            <a:normAutofit/>
          </a:bodyPr>
          <a:lstStyle/>
          <a:p>
            <a:r>
              <a:rPr lang="en-US" sz="6000" dirty="0"/>
              <a:t>Infection Prevention</a:t>
            </a:r>
          </a:p>
        </p:txBody>
      </p:sp>
    </p:spTree>
    <p:extLst>
      <p:ext uri="{BB962C8B-B14F-4D97-AF65-F5344CB8AC3E}">
        <p14:creationId xmlns:p14="http://schemas.microsoft.com/office/powerpoint/2010/main" val="1723038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0920C40-11D2-4F42-9237-683A07C83DB4}"/>
              </a:ext>
            </a:extLst>
          </p:cNvPr>
          <p:cNvSpPr>
            <a:spLocks noGrp="1"/>
          </p:cNvSpPr>
          <p:nvPr>
            <p:ph type="body" sz="quarter" idx="13"/>
          </p:nvPr>
        </p:nvSpPr>
        <p:spPr/>
        <p:txBody>
          <a:bodyPr>
            <a:normAutofit fontScale="62500" lnSpcReduction="20000"/>
          </a:bodyPr>
          <a:lstStyle/>
          <a:p>
            <a:r>
              <a:rPr lang="en-US" dirty="0"/>
              <a:t>Disinfectants for General </a:t>
            </a:r>
            <a:r>
              <a:rPr lang="en-US" dirty="0" err="1"/>
              <a:t>UsE</a:t>
            </a:r>
            <a:endParaRPr lang="en-US" dirty="0"/>
          </a:p>
        </p:txBody>
      </p:sp>
      <p:sp>
        <p:nvSpPr>
          <p:cNvPr id="3" name="Title 2">
            <a:extLst>
              <a:ext uri="{FF2B5EF4-FFF2-40B4-BE49-F238E27FC236}">
                <a16:creationId xmlns:a16="http://schemas.microsoft.com/office/drawing/2014/main" id="{9909E380-5151-432E-A30D-7CED39797885}"/>
              </a:ext>
            </a:extLst>
          </p:cNvPr>
          <p:cNvSpPr>
            <a:spLocks noGrp="1"/>
          </p:cNvSpPr>
          <p:nvPr>
            <p:ph type="title"/>
          </p:nvPr>
        </p:nvSpPr>
        <p:spPr/>
        <p:txBody>
          <a:bodyPr>
            <a:normAutofit/>
          </a:bodyPr>
          <a:lstStyle/>
          <a:p>
            <a:endParaRPr lang="en-US" sz="2800" dirty="0"/>
          </a:p>
        </p:txBody>
      </p:sp>
      <p:sp>
        <p:nvSpPr>
          <p:cNvPr id="16" name="TextBox 15">
            <a:extLst>
              <a:ext uri="{FF2B5EF4-FFF2-40B4-BE49-F238E27FC236}">
                <a16:creationId xmlns:a16="http://schemas.microsoft.com/office/drawing/2014/main" id="{41718D7A-2FA5-4409-B3C9-F33A2941B96B}"/>
              </a:ext>
            </a:extLst>
          </p:cNvPr>
          <p:cNvSpPr txBox="1"/>
          <p:nvPr/>
        </p:nvSpPr>
        <p:spPr>
          <a:xfrm>
            <a:off x="2073516" y="4754639"/>
            <a:ext cx="2377687" cy="400110"/>
          </a:xfrm>
          <a:prstGeom prst="rect">
            <a:avLst/>
          </a:prstGeom>
          <a:noFill/>
        </p:spPr>
        <p:txBody>
          <a:bodyPr wrap="square" rtlCol="0">
            <a:spAutoFit/>
          </a:bodyPr>
          <a:lstStyle/>
          <a:p>
            <a:pPr algn="ctr"/>
            <a:r>
              <a:rPr lang="en-US" sz="2000" b="1" dirty="0">
                <a:latin typeface="Helvetica LT Std Light" panose="020B0303020202020204" pitchFamily="34" charset="0"/>
              </a:rPr>
              <a:t>Building Services</a:t>
            </a:r>
          </a:p>
        </p:txBody>
      </p:sp>
      <p:sp>
        <p:nvSpPr>
          <p:cNvPr id="17" name="TextBox 16">
            <a:extLst>
              <a:ext uri="{FF2B5EF4-FFF2-40B4-BE49-F238E27FC236}">
                <a16:creationId xmlns:a16="http://schemas.microsoft.com/office/drawing/2014/main" id="{6E894885-4BE1-422B-B81E-45A362F315F6}"/>
              </a:ext>
            </a:extLst>
          </p:cNvPr>
          <p:cNvSpPr txBox="1"/>
          <p:nvPr/>
        </p:nvSpPr>
        <p:spPr>
          <a:xfrm>
            <a:off x="8296404" y="4754639"/>
            <a:ext cx="1655252" cy="400111"/>
          </a:xfrm>
          <a:prstGeom prst="rect">
            <a:avLst/>
          </a:prstGeom>
          <a:noFill/>
        </p:spPr>
        <p:txBody>
          <a:bodyPr wrap="square" rtlCol="0">
            <a:spAutoFit/>
          </a:bodyPr>
          <a:lstStyle/>
          <a:p>
            <a:pPr algn="ctr"/>
            <a:r>
              <a:rPr lang="en-US" sz="2000" b="1" dirty="0">
                <a:latin typeface="Helvetica LT Std Light" panose="020B0303020202020204" pitchFamily="34" charset="0"/>
              </a:rPr>
              <a:t>Industrial</a:t>
            </a:r>
          </a:p>
        </p:txBody>
      </p:sp>
      <p:pic>
        <p:nvPicPr>
          <p:cNvPr id="6" name="Picture 5">
            <a:extLst>
              <a:ext uri="{FF2B5EF4-FFF2-40B4-BE49-F238E27FC236}">
                <a16:creationId xmlns:a16="http://schemas.microsoft.com/office/drawing/2014/main" id="{7AA6821A-21F4-47C1-8109-5960060843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49" t="35719" r="37139" b="12548"/>
          <a:stretch/>
        </p:blipFill>
        <p:spPr>
          <a:xfrm>
            <a:off x="4982863" y="2214970"/>
            <a:ext cx="2463641" cy="2211664"/>
          </a:xfrm>
          <a:prstGeom prst="rect">
            <a:avLst/>
          </a:prstGeom>
        </p:spPr>
      </p:pic>
      <p:pic>
        <p:nvPicPr>
          <p:cNvPr id="12" name="Picture 11">
            <a:extLst>
              <a:ext uri="{FF2B5EF4-FFF2-40B4-BE49-F238E27FC236}">
                <a16:creationId xmlns:a16="http://schemas.microsoft.com/office/drawing/2014/main" id="{A58C1D93-E30E-44A7-AF70-AC5474978D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21" t="8513" r="42835" b="23739"/>
          <a:stretch/>
        </p:blipFill>
        <p:spPr>
          <a:xfrm>
            <a:off x="7892210" y="2191148"/>
            <a:ext cx="2463641" cy="2235486"/>
          </a:xfrm>
          <a:prstGeom prst="rect">
            <a:avLst/>
          </a:prstGeom>
        </p:spPr>
      </p:pic>
      <p:pic>
        <p:nvPicPr>
          <p:cNvPr id="8" name="Picture 7">
            <a:extLst>
              <a:ext uri="{FF2B5EF4-FFF2-40B4-BE49-F238E27FC236}">
                <a16:creationId xmlns:a16="http://schemas.microsoft.com/office/drawing/2014/main" id="{2D29B446-5766-4F14-8705-E7C4CB5393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135" r="44479" b="31498"/>
          <a:stretch/>
        </p:blipFill>
        <p:spPr>
          <a:xfrm>
            <a:off x="2073516" y="2191148"/>
            <a:ext cx="2463641" cy="2235486"/>
          </a:xfrm>
          <a:prstGeom prst="rect">
            <a:avLst/>
          </a:prstGeom>
        </p:spPr>
      </p:pic>
      <p:sp>
        <p:nvSpPr>
          <p:cNvPr id="18" name="TextBox 17">
            <a:extLst>
              <a:ext uri="{FF2B5EF4-FFF2-40B4-BE49-F238E27FC236}">
                <a16:creationId xmlns:a16="http://schemas.microsoft.com/office/drawing/2014/main" id="{7F85BE3A-77F7-4D93-892A-44DA6134416B}"/>
              </a:ext>
            </a:extLst>
          </p:cNvPr>
          <p:cNvSpPr txBox="1"/>
          <p:nvPr/>
        </p:nvSpPr>
        <p:spPr>
          <a:xfrm>
            <a:off x="5387056" y="4754639"/>
            <a:ext cx="1655253" cy="400111"/>
          </a:xfrm>
          <a:prstGeom prst="rect">
            <a:avLst/>
          </a:prstGeom>
          <a:noFill/>
        </p:spPr>
        <p:txBody>
          <a:bodyPr wrap="square" rtlCol="0">
            <a:spAutoFit/>
          </a:bodyPr>
          <a:lstStyle/>
          <a:p>
            <a:pPr algn="ctr"/>
            <a:r>
              <a:rPr lang="en-US" sz="2000" b="1" dirty="0">
                <a:latin typeface="Helvetica LT Std Light" panose="020B0303020202020204" pitchFamily="34" charset="0"/>
              </a:rPr>
              <a:t>Education</a:t>
            </a:r>
          </a:p>
        </p:txBody>
      </p:sp>
    </p:spTree>
    <p:extLst>
      <p:ext uri="{BB962C8B-B14F-4D97-AF65-F5344CB8AC3E}">
        <p14:creationId xmlns:p14="http://schemas.microsoft.com/office/powerpoint/2010/main" val="1432795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E5AC52-19B0-4166-B172-3F1A7D91F6D4}"/>
              </a:ext>
            </a:extLst>
          </p:cNvPr>
          <p:cNvSpPr>
            <a:spLocks noGrp="1"/>
          </p:cNvSpPr>
          <p:nvPr>
            <p:ph type="body" sz="quarter" idx="13"/>
          </p:nvPr>
        </p:nvSpPr>
        <p:spPr/>
        <p:txBody>
          <a:bodyPr>
            <a:normAutofit fontScale="85000" lnSpcReduction="20000"/>
          </a:bodyPr>
          <a:lstStyle/>
          <a:p>
            <a:r>
              <a:rPr lang="en-US" dirty="0"/>
              <a:t>GENERAL USE</a:t>
            </a:r>
          </a:p>
        </p:txBody>
      </p:sp>
      <p:sp>
        <p:nvSpPr>
          <p:cNvPr id="3" name="Title 2">
            <a:extLst>
              <a:ext uri="{FF2B5EF4-FFF2-40B4-BE49-F238E27FC236}">
                <a16:creationId xmlns:a16="http://schemas.microsoft.com/office/drawing/2014/main" id="{581725E2-4D0B-43DF-AF50-A9FA61B2438F}"/>
              </a:ext>
            </a:extLst>
          </p:cNvPr>
          <p:cNvSpPr>
            <a:spLocks noGrp="1"/>
          </p:cNvSpPr>
          <p:nvPr>
            <p:ph type="title"/>
          </p:nvPr>
        </p:nvSpPr>
        <p:spPr/>
        <p:txBody>
          <a:bodyPr/>
          <a:lstStyle/>
          <a:p>
            <a:r>
              <a:rPr lang="en-US" dirty="0"/>
              <a:t>PROFECT® HP</a:t>
            </a:r>
          </a:p>
        </p:txBody>
      </p:sp>
      <p:pic>
        <p:nvPicPr>
          <p:cNvPr id="6" name="Content Placeholder 5" descr="Diagram&#10;&#10;Description automatically generated with medium confidence">
            <a:extLst>
              <a:ext uri="{FF2B5EF4-FFF2-40B4-BE49-F238E27FC236}">
                <a16:creationId xmlns:a16="http://schemas.microsoft.com/office/drawing/2014/main" id="{25464A63-A2AA-4F03-9E48-9709B8B3B8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242" y="1298919"/>
            <a:ext cx="3371170" cy="4719638"/>
          </a:xfrm>
        </p:spPr>
      </p:pic>
      <p:sp>
        <p:nvSpPr>
          <p:cNvPr id="9" name="Content Placeholder 4">
            <a:extLst>
              <a:ext uri="{FF2B5EF4-FFF2-40B4-BE49-F238E27FC236}">
                <a16:creationId xmlns:a16="http://schemas.microsoft.com/office/drawing/2014/main" id="{28135D54-89F0-47BA-87B3-BC52215C6C7A}"/>
              </a:ext>
            </a:extLst>
          </p:cNvPr>
          <p:cNvSpPr txBox="1">
            <a:spLocks/>
          </p:cNvSpPr>
          <p:nvPr/>
        </p:nvSpPr>
        <p:spPr>
          <a:xfrm>
            <a:off x="6096000" y="1497918"/>
            <a:ext cx="5483292" cy="4992593"/>
          </a:xfrm>
          <a:prstGeom prst="rect">
            <a:avLst/>
          </a:prstGeom>
        </p:spPr>
        <p:txBody>
          <a:bodyPr>
            <a:noAutofit/>
          </a:bodyPr>
          <a:lstStyle>
            <a:lvl1pPr marL="0" indent="0" algn="l" defTabSz="685783" rtl="0" eaLnBrk="1" latinLnBrk="0" hangingPunct="1">
              <a:lnSpc>
                <a:spcPct val="90000"/>
              </a:lnSpc>
              <a:spcBef>
                <a:spcPts val="750"/>
              </a:spcBef>
              <a:spcAft>
                <a:spcPts val="0"/>
              </a:spcAft>
              <a:buFontTx/>
              <a:buNone/>
              <a:defRPr sz="1500" kern="1200">
                <a:solidFill>
                  <a:schemeClr val="accent6"/>
                </a:solidFill>
                <a:latin typeface="Gotham Bold" charset="0"/>
                <a:ea typeface="Gotham Bold" charset="0"/>
                <a:cs typeface="Gotham Bold" charset="0"/>
              </a:defRPr>
            </a:lvl1pPr>
            <a:lvl2pPr marL="514337" indent="-171446" algn="l" defTabSz="685783" rtl="0" eaLnBrk="1" latinLnBrk="0" hangingPunct="1">
              <a:lnSpc>
                <a:spcPct val="90000"/>
              </a:lnSpc>
              <a:spcBef>
                <a:spcPts val="375"/>
              </a:spcBef>
              <a:spcAft>
                <a:spcPts val="0"/>
              </a:spcAft>
              <a:buFont typeface="Arial" panose="020B0604020202020204" pitchFamily="34" charset="0"/>
              <a:buChar char="•"/>
              <a:defRPr sz="1350" b="0" i="0" kern="1200">
                <a:solidFill>
                  <a:schemeClr val="accent6"/>
                </a:solidFill>
                <a:latin typeface="Helvetica LT Std Light" charset="0"/>
                <a:ea typeface="Helvetica LT Std Light" charset="0"/>
                <a:cs typeface="Helvetica LT Std Light" charset="0"/>
              </a:defRPr>
            </a:lvl2pPr>
            <a:lvl3pPr marL="857228" indent="-171446" algn="l" defTabSz="685783" rtl="0" eaLnBrk="1" latinLnBrk="0" hangingPunct="1">
              <a:lnSpc>
                <a:spcPct val="90000"/>
              </a:lnSpc>
              <a:spcBef>
                <a:spcPts val="375"/>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3pPr>
            <a:lvl4pPr marL="1200120" indent="-171446" algn="l" defTabSz="685783" rtl="0" eaLnBrk="1" latinLnBrk="0" hangingPunct="1">
              <a:lnSpc>
                <a:spcPct val="90000"/>
              </a:lnSpc>
              <a:spcBef>
                <a:spcPts val="375"/>
              </a:spcBef>
              <a:spcAft>
                <a:spcPts val="0"/>
              </a:spcAft>
              <a:buFont typeface="Arial" panose="020B0604020202020204" pitchFamily="34" charset="0"/>
              <a:buChar char="•"/>
              <a:defRPr sz="1050" b="0" i="0" kern="1200">
                <a:solidFill>
                  <a:schemeClr val="accent6"/>
                </a:solidFill>
                <a:latin typeface="Helvetica LT Std Light" charset="0"/>
                <a:ea typeface="Helvetica LT Std Light" charset="0"/>
                <a:cs typeface="Helvetica LT Std Light" charset="0"/>
              </a:defRPr>
            </a:lvl4pPr>
            <a:lvl5pPr marL="1543012" indent="-171446" algn="l" defTabSz="685783" rtl="0" eaLnBrk="1" latinLnBrk="0" hangingPunct="1">
              <a:lnSpc>
                <a:spcPct val="90000"/>
              </a:lnSpc>
              <a:spcBef>
                <a:spcPts val="375"/>
              </a:spcBef>
              <a:spcAft>
                <a:spcPts val="0"/>
              </a:spcAft>
              <a:buFont typeface="Arial" panose="020B0604020202020204" pitchFamily="34" charset="0"/>
              <a:buChar char="•"/>
              <a:defRPr sz="900" b="0" i="0" kern="1200">
                <a:solidFill>
                  <a:schemeClr val="accent6"/>
                </a:solidFill>
                <a:latin typeface="Helvetica LT Std Light" charset="0"/>
                <a:ea typeface="Helvetica LT Std Light" charset="0"/>
                <a:cs typeface="Helvetica LT Std Light"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34000"/>
              </a:lnSpc>
              <a:buFont typeface="Arial" panose="020B0604020202020204" pitchFamily="34" charset="0"/>
              <a:buChar char="•"/>
            </a:pPr>
            <a:r>
              <a:rPr lang="en-US" sz="2000" b="1" dirty="0">
                <a:latin typeface="+mn-lt"/>
              </a:rPr>
              <a:t>  </a:t>
            </a:r>
            <a:r>
              <a:rPr lang="en-US" sz="2400" b="1" dirty="0">
                <a:latin typeface="+mn-lt"/>
              </a:rPr>
              <a:t>DESCRIPTION &amp; FEATURES:</a:t>
            </a:r>
          </a:p>
          <a:p>
            <a:pPr lvl="1">
              <a:lnSpc>
                <a:spcPct val="134000"/>
              </a:lnSpc>
            </a:pPr>
            <a:r>
              <a:rPr lang="en-US" sz="2000" dirty="0">
                <a:latin typeface="+mn-lt"/>
              </a:rPr>
              <a:t>Hydrogen Peroxide-based RTU Disinfectant</a:t>
            </a:r>
          </a:p>
          <a:p>
            <a:pPr lvl="1">
              <a:lnSpc>
                <a:spcPct val="134000"/>
              </a:lnSpc>
            </a:pPr>
            <a:r>
              <a:rPr lang="en-US" sz="2000" dirty="0">
                <a:latin typeface="+mn-lt"/>
              </a:rPr>
              <a:t>pH:  1.8 – 2.2</a:t>
            </a:r>
          </a:p>
          <a:p>
            <a:pPr lvl="1">
              <a:lnSpc>
                <a:spcPct val="134000"/>
              </a:lnSpc>
            </a:pPr>
            <a:r>
              <a:rPr lang="en-US" sz="2000" dirty="0">
                <a:latin typeface="+mn-lt"/>
              </a:rPr>
              <a:t>FRAGRANCE:  mild</a:t>
            </a:r>
          </a:p>
          <a:p>
            <a:pPr lvl="1">
              <a:lnSpc>
                <a:spcPct val="134000"/>
              </a:lnSpc>
            </a:pPr>
            <a:r>
              <a:rPr lang="en-US" sz="2000" dirty="0">
                <a:latin typeface="+mn-lt"/>
              </a:rPr>
              <a:t>DILUTION: RTU</a:t>
            </a:r>
          </a:p>
          <a:p>
            <a:pPr lvl="1">
              <a:lnSpc>
                <a:spcPct val="134000"/>
              </a:lnSpc>
            </a:pPr>
            <a:r>
              <a:rPr lang="en-US" sz="2000" dirty="0">
                <a:latin typeface="+mn-lt"/>
              </a:rPr>
              <a:t>CONTACT TIME:</a:t>
            </a:r>
          </a:p>
          <a:p>
            <a:pPr lvl="2">
              <a:lnSpc>
                <a:spcPct val="134000"/>
              </a:lnSpc>
            </a:pPr>
            <a:r>
              <a:rPr lang="en-US" sz="1850" dirty="0">
                <a:latin typeface="+mn-lt"/>
              </a:rPr>
              <a:t>For Special Pathogen Concerns: SARS-CoV-2 in 30 seconds; high-touch surfaces in 1 minute; Tb in 3 minutes</a:t>
            </a:r>
            <a:endParaRPr lang="en-US" sz="2000" dirty="0">
              <a:latin typeface="+mn-lt"/>
            </a:endParaRPr>
          </a:p>
          <a:p>
            <a:pPr lvl="1">
              <a:lnSpc>
                <a:spcPct val="134000"/>
              </a:lnSpc>
            </a:pPr>
            <a:r>
              <a:rPr lang="en-US" sz="2000" dirty="0">
                <a:latin typeface="+mn-lt"/>
              </a:rPr>
              <a:t>AVAILABLE IN:  RTU quarts</a:t>
            </a:r>
          </a:p>
        </p:txBody>
      </p:sp>
    </p:spTree>
    <p:extLst>
      <p:ext uri="{BB962C8B-B14F-4D97-AF65-F5344CB8AC3E}">
        <p14:creationId xmlns:p14="http://schemas.microsoft.com/office/powerpoint/2010/main" val="3629642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3ECC2C-203A-43F1-8461-3126D728F360}"/>
              </a:ext>
            </a:extLst>
          </p:cNvPr>
          <p:cNvPicPr>
            <a:picLocks noChangeAspect="1"/>
          </p:cNvPicPr>
          <p:nvPr/>
        </p:nvPicPr>
        <p:blipFill rotWithShape="1">
          <a:blip r:embed="rId2"/>
          <a:srcRect l="17525" t="5008" r="17074" b="5195"/>
          <a:stretch/>
        </p:blipFill>
        <p:spPr>
          <a:xfrm>
            <a:off x="871376" y="1862658"/>
            <a:ext cx="1567547" cy="3012141"/>
          </a:xfrm>
          <a:prstGeom prst="rect">
            <a:avLst/>
          </a:prstGeom>
        </p:spPr>
      </p:pic>
      <p:pic>
        <p:nvPicPr>
          <p:cNvPr id="11" name="Picture 10">
            <a:extLst>
              <a:ext uri="{FF2B5EF4-FFF2-40B4-BE49-F238E27FC236}">
                <a16:creationId xmlns:a16="http://schemas.microsoft.com/office/drawing/2014/main" id="{A4B3C971-5259-4059-83EA-01CD5FF36DB5}"/>
              </a:ext>
            </a:extLst>
          </p:cNvPr>
          <p:cNvPicPr>
            <a:picLocks noChangeAspect="1"/>
          </p:cNvPicPr>
          <p:nvPr/>
        </p:nvPicPr>
        <p:blipFill rotWithShape="1">
          <a:blip r:embed="rId3"/>
          <a:srcRect l="5101" t="7191" r="3384" b="9281"/>
          <a:stretch/>
        </p:blipFill>
        <p:spPr>
          <a:xfrm>
            <a:off x="2540854" y="1802215"/>
            <a:ext cx="3165823" cy="4043847"/>
          </a:xfrm>
          <a:prstGeom prst="rect">
            <a:avLst/>
          </a:prstGeom>
        </p:spPr>
      </p:pic>
      <p:sp>
        <p:nvSpPr>
          <p:cNvPr id="2" name="Text Placeholder 1"/>
          <p:cNvSpPr>
            <a:spLocks noGrp="1"/>
          </p:cNvSpPr>
          <p:nvPr>
            <p:ph type="body" sz="quarter" idx="13"/>
          </p:nvPr>
        </p:nvSpPr>
        <p:spPr/>
        <p:txBody>
          <a:bodyPr>
            <a:normAutofit fontScale="85000" lnSpcReduction="20000"/>
          </a:bodyPr>
          <a:lstStyle/>
          <a:p>
            <a:r>
              <a:rPr lang="en-US" dirty="0"/>
              <a:t>General Use</a:t>
            </a:r>
          </a:p>
        </p:txBody>
      </p:sp>
      <p:sp>
        <p:nvSpPr>
          <p:cNvPr id="3" name="Title 2"/>
          <p:cNvSpPr>
            <a:spLocks noGrp="1"/>
          </p:cNvSpPr>
          <p:nvPr>
            <p:ph type="title"/>
          </p:nvPr>
        </p:nvSpPr>
        <p:spPr/>
        <p:txBody>
          <a:bodyPr/>
          <a:lstStyle/>
          <a:p>
            <a:r>
              <a:rPr lang="en-US" dirty="0"/>
              <a:t>X-EFFECT®</a:t>
            </a:r>
          </a:p>
        </p:txBody>
      </p:sp>
      <p:sp>
        <p:nvSpPr>
          <p:cNvPr id="5" name="Content Placeholder 4"/>
          <p:cNvSpPr>
            <a:spLocks noGrp="1"/>
          </p:cNvSpPr>
          <p:nvPr>
            <p:ph idx="15"/>
          </p:nvPr>
        </p:nvSpPr>
        <p:spPr>
          <a:xfrm>
            <a:off x="5706677" y="1497918"/>
            <a:ext cx="6383723" cy="4804685"/>
          </a:xfrm>
        </p:spPr>
        <p:txBody>
          <a:bodyPr>
            <a:noAutofit/>
          </a:bodyPr>
          <a:lstStyle/>
          <a:p>
            <a:pPr>
              <a:lnSpc>
                <a:spcPct val="134000"/>
              </a:lnSpc>
              <a:buFont typeface="Arial" panose="020B0604020202020204" pitchFamily="34" charset="0"/>
              <a:buChar char="•"/>
            </a:pPr>
            <a:r>
              <a:rPr lang="en-US" sz="1800" b="1" dirty="0">
                <a:latin typeface="+mn-lt"/>
              </a:rPr>
              <a:t>DESCRIPTION &amp; FEATURES:</a:t>
            </a:r>
          </a:p>
          <a:p>
            <a:pPr lvl="1">
              <a:lnSpc>
                <a:spcPct val="134000"/>
              </a:lnSpc>
            </a:pPr>
            <a:r>
              <a:rPr lang="en-US" dirty="0">
                <a:latin typeface="+mn-lt"/>
              </a:rPr>
              <a:t>Neutral Cleaner/Disinfectant</a:t>
            </a:r>
          </a:p>
          <a:p>
            <a:pPr lvl="1">
              <a:lnSpc>
                <a:spcPct val="134000"/>
              </a:lnSpc>
            </a:pPr>
            <a:r>
              <a:rPr lang="en-US" dirty="0">
                <a:latin typeface="+mn-lt"/>
              </a:rPr>
              <a:t>pH:  6.0 – 7.0</a:t>
            </a:r>
          </a:p>
          <a:p>
            <a:pPr lvl="1">
              <a:lnSpc>
                <a:spcPct val="134000"/>
              </a:lnSpc>
            </a:pPr>
            <a:r>
              <a:rPr lang="en-US" dirty="0">
                <a:latin typeface="+mn-lt"/>
              </a:rPr>
              <a:t>FRAGRANCE:  Fresh Lavender</a:t>
            </a:r>
          </a:p>
          <a:p>
            <a:pPr lvl="1">
              <a:lnSpc>
                <a:spcPct val="134000"/>
              </a:lnSpc>
            </a:pPr>
            <a:r>
              <a:rPr lang="en-US" dirty="0">
                <a:latin typeface="+mn-lt"/>
              </a:rPr>
              <a:t>DILUTION:  2 oz./ gallon</a:t>
            </a:r>
          </a:p>
          <a:p>
            <a:pPr lvl="1">
              <a:lnSpc>
                <a:spcPct val="134000"/>
              </a:lnSpc>
            </a:pPr>
            <a:r>
              <a:rPr lang="en-US" dirty="0">
                <a:latin typeface="+mn-lt"/>
              </a:rPr>
              <a:t>CONTACT TIME:  10 Minutes</a:t>
            </a:r>
          </a:p>
          <a:p>
            <a:pPr lvl="1">
              <a:lnSpc>
                <a:spcPct val="134000"/>
              </a:lnSpc>
            </a:pPr>
            <a:r>
              <a:rPr lang="en-US" dirty="0">
                <a:latin typeface="+mn-lt"/>
              </a:rPr>
              <a:t>Excellent Cleaner for Light Duty Cleaning &amp; Disinfecting of Fixtures, Walls, Floors and Other Hard Surfaces </a:t>
            </a:r>
          </a:p>
          <a:p>
            <a:pPr lvl="1">
              <a:lnSpc>
                <a:spcPct val="134000"/>
              </a:lnSpc>
            </a:pPr>
            <a:r>
              <a:rPr lang="en-US" dirty="0">
                <a:latin typeface="+mn-lt"/>
              </a:rPr>
              <a:t>AVAILABLE IN:  1, 5 &amp; 55</a:t>
            </a:r>
            <a:endParaRPr lang="en-US" sz="2000" dirty="0">
              <a:latin typeface="+mn-lt"/>
            </a:endParaRPr>
          </a:p>
        </p:txBody>
      </p:sp>
    </p:spTree>
    <p:extLst>
      <p:ext uri="{BB962C8B-B14F-4D97-AF65-F5344CB8AC3E}">
        <p14:creationId xmlns:p14="http://schemas.microsoft.com/office/powerpoint/2010/main" val="2010555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43977E-998B-4B57-983E-284536CABF74}"/>
              </a:ext>
            </a:extLst>
          </p:cNvPr>
          <p:cNvPicPr>
            <a:picLocks noChangeAspect="1"/>
          </p:cNvPicPr>
          <p:nvPr/>
        </p:nvPicPr>
        <p:blipFill rotWithShape="1">
          <a:blip r:embed="rId2">
            <a:extLst>
              <a:ext uri="{28A0092B-C50C-407E-A947-70E740481C1C}">
                <a14:useLocalDpi xmlns:a14="http://schemas.microsoft.com/office/drawing/2010/main" val="0"/>
              </a:ext>
            </a:extLst>
          </a:blip>
          <a:srcRect l="17364" t="4542" r="17364" b="5809"/>
          <a:stretch/>
        </p:blipFill>
        <p:spPr>
          <a:xfrm>
            <a:off x="832235" y="1862658"/>
            <a:ext cx="1572711" cy="2970031"/>
          </a:xfrm>
          <a:prstGeom prst="rect">
            <a:avLst/>
          </a:prstGeom>
        </p:spPr>
      </p:pic>
      <p:pic>
        <p:nvPicPr>
          <p:cNvPr id="6" name="Picture 5">
            <a:extLst>
              <a:ext uri="{FF2B5EF4-FFF2-40B4-BE49-F238E27FC236}">
                <a16:creationId xmlns:a16="http://schemas.microsoft.com/office/drawing/2014/main" id="{749E0DA7-10C6-455E-BF5E-D2E71032E8ED}"/>
              </a:ext>
            </a:extLst>
          </p:cNvPr>
          <p:cNvPicPr>
            <a:picLocks noChangeAspect="1"/>
          </p:cNvPicPr>
          <p:nvPr/>
        </p:nvPicPr>
        <p:blipFill rotWithShape="1">
          <a:blip r:embed="rId3">
            <a:extLst>
              <a:ext uri="{28A0092B-C50C-407E-A947-70E740481C1C}">
                <a14:useLocalDpi xmlns:a14="http://schemas.microsoft.com/office/drawing/2010/main" val="0"/>
              </a:ext>
            </a:extLst>
          </a:blip>
          <a:srcRect l="11028" t="12884" r="10981" b="11446"/>
          <a:stretch/>
        </p:blipFill>
        <p:spPr>
          <a:xfrm>
            <a:off x="2397418" y="1723481"/>
            <a:ext cx="3104350" cy="4141385"/>
          </a:xfrm>
          <a:prstGeom prst="rect">
            <a:avLst/>
          </a:prstGeom>
        </p:spPr>
      </p:pic>
      <p:sp>
        <p:nvSpPr>
          <p:cNvPr id="4" name="Text Placeholder 3">
            <a:extLst>
              <a:ext uri="{FF2B5EF4-FFF2-40B4-BE49-F238E27FC236}">
                <a16:creationId xmlns:a16="http://schemas.microsoft.com/office/drawing/2014/main" id="{F2A36AB5-7B26-42E1-8C1E-A96EC883D61D}"/>
              </a:ext>
            </a:extLst>
          </p:cNvPr>
          <p:cNvSpPr>
            <a:spLocks noGrp="1"/>
          </p:cNvSpPr>
          <p:nvPr>
            <p:ph type="body" sz="quarter" idx="13"/>
          </p:nvPr>
        </p:nvSpPr>
        <p:spPr/>
        <p:txBody>
          <a:bodyPr>
            <a:normAutofit fontScale="85000" lnSpcReduction="20000"/>
          </a:bodyPr>
          <a:lstStyle/>
          <a:p>
            <a:r>
              <a:rPr lang="en-US" dirty="0"/>
              <a:t>General use</a:t>
            </a:r>
          </a:p>
        </p:txBody>
      </p:sp>
      <p:sp>
        <p:nvSpPr>
          <p:cNvPr id="2" name="Title 1">
            <a:extLst>
              <a:ext uri="{FF2B5EF4-FFF2-40B4-BE49-F238E27FC236}">
                <a16:creationId xmlns:a16="http://schemas.microsoft.com/office/drawing/2014/main" id="{429B9F82-353D-43DF-899C-B2F40F3053E6}"/>
              </a:ext>
            </a:extLst>
          </p:cNvPr>
          <p:cNvSpPr>
            <a:spLocks noGrp="1"/>
          </p:cNvSpPr>
          <p:nvPr>
            <p:ph type="title"/>
          </p:nvPr>
        </p:nvSpPr>
        <p:spPr/>
        <p:txBody>
          <a:bodyPr>
            <a:normAutofit/>
          </a:bodyPr>
          <a:lstStyle/>
          <a:p>
            <a:pPr>
              <a:defRPr/>
            </a:pPr>
            <a:r>
              <a:rPr lang="en-US" dirty="0"/>
              <a:t>Halt </a:t>
            </a:r>
            <a:r>
              <a:rPr lang="en-US" sz="2800" baseline="30000" dirty="0"/>
              <a:t>TM</a:t>
            </a:r>
            <a:r>
              <a:rPr lang="en-US" dirty="0"/>
              <a:t> </a:t>
            </a:r>
          </a:p>
        </p:txBody>
      </p:sp>
      <p:sp>
        <p:nvSpPr>
          <p:cNvPr id="15" name="Content Placeholder 4">
            <a:extLst>
              <a:ext uri="{FF2B5EF4-FFF2-40B4-BE49-F238E27FC236}">
                <a16:creationId xmlns:a16="http://schemas.microsoft.com/office/drawing/2014/main" id="{B1827FF7-168A-46E7-B3D8-0657D63635DF}"/>
              </a:ext>
            </a:extLst>
          </p:cNvPr>
          <p:cNvSpPr txBox="1">
            <a:spLocks/>
          </p:cNvSpPr>
          <p:nvPr/>
        </p:nvSpPr>
        <p:spPr>
          <a:xfrm>
            <a:off x="5781676" y="1512710"/>
            <a:ext cx="6348602" cy="4804685"/>
          </a:xfrm>
          <a:prstGeom prst="rect">
            <a:avLst/>
          </a:prstGeom>
        </p:spPr>
        <p:txBody>
          <a:bodyPr>
            <a:noAutofit/>
          </a:bodyPr>
          <a:lstStyle>
            <a:lvl1pPr marL="0" indent="0" algn="l" defTabSz="685783" rtl="0" eaLnBrk="1" latinLnBrk="0" hangingPunct="1">
              <a:lnSpc>
                <a:spcPct val="90000"/>
              </a:lnSpc>
              <a:spcBef>
                <a:spcPts val="750"/>
              </a:spcBef>
              <a:spcAft>
                <a:spcPts val="0"/>
              </a:spcAft>
              <a:buFontTx/>
              <a:buNone/>
              <a:defRPr sz="1500" kern="1200">
                <a:solidFill>
                  <a:schemeClr val="accent6"/>
                </a:solidFill>
                <a:latin typeface="Gotham Bold" charset="0"/>
                <a:ea typeface="Gotham Bold" charset="0"/>
                <a:cs typeface="Gotham Bold" charset="0"/>
              </a:defRPr>
            </a:lvl1pPr>
            <a:lvl2pPr marL="514337" indent="-171446" algn="l" defTabSz="685783" rtl="0" eaLnBrk="1" latinLnBrk="0" hangingPunct="1">
              <a:lnSpc>
                <a:spcPct val="90000"/>
              </a:lnSpc>
              <a:spcBef>
                <a:spcPts val="375"/>
              </a:spcBef>
              <a:spcAft>
                <a:spcPts val="0"/>
              </a:spcAft>
              <a:buFont typeface="Arial" panose="020B0604020202020204" pitchFamily="34" charset="0"/>
              <a:buChar char="•"/>
              <a:defRPr sz="1350" b="0" i="0" kern="1200">
                <a:solidFill>
                  <a:schemeClr val="accent6"/>
                </a:solidFill>
                <a:latin typeface="Helvetica LT Std Light" charset="0"/>
                <a:ea typeface="Helvetica LT Std Light" charset="0"/>
                <a:cs typeface="Helvetica LT Std Light" charset="0"/>
              </a:defRPr>
            </a:lvl2pPr>
            <a:lvl3pPr marL="857228" indent="-171446" algn="l" defTabSz="685783" rtl="0" eaLnBrk="1" latinLnBrk="0" hangingPunct="1">
              <a:lnSpc>
                <a:spcPct val="90000"/>
              </a:lnSpc>
              <a:spcBef>
                <a:spcPts val="375"/>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3pPr>
            <a:lvl4pPr marL="1200120" indent="-171446" algn="l" defTabSz="685783" rtl="0" eaLnBrk="1" latinLnBrk="0" hangingPunct="1">
              <a:lnSpc>
                <a:spcPct val="90000"/>
              </a:lnSpc>
              <a:spcBef>
                <a:spcPts val="375"/>
              </a:spcBef>
              <a:spcAft>
                <a:spcPts val="0"/>
              </a:spcAft>
              <a:buFont typeface="Arial" panose="020B0604020202020204" pitchFamily="34" charset="0"/>
              <a:buChar char="•"/>
              <a:defRPr sz="1050" b="0" i="0" kern="1200">
                <a:solidFill>
                  <a:schemeClr val="accent6"/>
                </a:solidFill>
                <a:latin typeface="Helvetica LT Std Light" charset="0"/>
                <a:ea typeface="Helvetica LT Std Light" charset="0"/>
                <a:cs typeface="Helvetica LT Std Light" charset="0"/>
              </a:defRPr>
            </a:lvl4pPr>
            <a:lvl5pPr marL="1543012" indent="-171446" algn="l" defTabSz="685783" rtl="0" eaLnBrk="1" latinLnBrk="0" hangingPunct="1">
              <a:lnSpc>
                <a:spcPct val="90000"/>
              </a:lnSpc>
              <a:spcBef>
                <a:spcPts val="375"/>
              </a:spcBef>
              <a:spcAft>
                <a:spcPts val="0"/>
              </a:spcAft>
              <a:buFont typeface="Arial" panose="020B0604020202020204" pitchFamily="34" charset="0"/>
              <a:buChar char="•"/>
              <a:defRPr sz="900" b="0" i="0" kern="1200">
                <a:solidFill>
                  <a:schemeClr val="accent6"/>
                </a:solidFill>
                <a:latin typeface="Helvetica LT Std Light" charset="0"/>
                <a:ea typeface="Helvetica LT Std Light" charset="0"/>
                <a:cs typeface="Helvetica LT Std Light"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34000"/>
              </a:lnSpc>
              <a:buFont typeface="Arial" panose="020B0604020202020204" pitchFamily="34" charset="0"/>
              <a:buChar char="•"/>
            </a:pPr>
            <a:r>
              <a:rPr lang="en-US" sz="1800" b="1" dirty="0">
                <a:latin typeface="+mn-lt"/>
              </a:rPr>
              <a:t>  DESCRIPTION &amp; FEATURES:</a:t>
            </a:r>
          </a:p>
          <a:p>
            <a:pPr lvl="1">
              <a:lnSpc>
                <a:spcPct val="134000"/>
              </a:lnSpc>
            </a:pPr>
            <a:r>
              <a:rPr lang="en-US" sz="1800" dirty="0">
                <a:latin typeface="+mn-lt"/>
              </a:rPr>
              <a:t>Alkaline, Hospital Grade Cleaner/ Disinfectant</a:t>
            </a:r>
          </a:p>
          <a:p>
            <a:pPr lvl="1">
              <a:lnSpc>
                <a:spcPct val="134000"/>
              </a:lnSpc>
            </a:pPr>
            <a:r>
              <a:rPr lang="en-US" sz="1800" dirty="0">
                <a:latin typeface="+mn-lt"/>
              </a:rPr>
              <a:t>pH:  11.0 - 12.0</a:t>
            </a:r>
          </a:p>
          <a:p>
            <a:pPr lvl="1">
              <a:lnSpc>
                <a:spcPct val="134000"/>
              </a:lnSpc>
            </a:pPr>
            <a:r>
              <a:rPr lang="en-US" sz="1800" dirty="0">
                <a:latin typeface="+mn-lt"/>
              </a:rPr>
              <a:t>FRAGRANCE:  Fresh</a:t>
            </a:r>
          </a:p>
          <a:p>
            <a:pPr lvl="1">
              <a:lnSpc>
                <a:spcPct val="134000"/>
              </a:lnSpc>
            </a:pPr>
            <a:r>
              <a:rPr lang="en-US" sz="1800" dirty="0">
                <a:latin typeface="+mn-lt"/>
              </a:rPr>
              <a:t>DILUTION: 2 oz./ gallon</a:t>
            </a:r>
          </a:p>
          <a:p>
            <a:pPr lvl="1">
              <a:lnSpc>
                <a:spcPct val="134000"/>
              </a:lnSpc>
            </a:pPr>
            <a:r>
              <a:rPr lang="en-US" sz="1800" dirty="0">
                <a:latin typeface="+mn-lt"/>
              </a:rPr>
              <a:t>CONTACT TIME:  10 Minutes; 60 Second Non-food Contact Sanitizing Claim</a:t>
            </a:r>
          </a:p>
          <a:p>
            <a:pPr lvl="1">
              <a:lnSpc>
                <a:spcPct val="134000"/>
              </a:lnSpc>
            </a:pPr>
            <a:r>
              <a:rPr lang="en-US" sz="1800" dirty="0">
                <a:latin typeface="+mn-lt"/>
              </a:rPr>
              <a:t>Kills Human Coronavirus, Norovirus, MRSA, Canine Parvovirus (@ 8oz./gal)</a:t>
            </a:r>
          </a:p>
          <a:p>
            <a:pPr lvl="1">
              <a:lnSpc>
                <a:spcPct val="134000"/>
              </a:lnSpc>
            </a:pPr>
            <a:r>
              <a:rPr lang="en-US" sz="1800" dirty="0">
                <a:latin typeface="+mn-lt"/>
              </a:rPr>
              <a:t>A Versatile Cleaner for Light to Medium Duty Cleaning of Fixtures, Walls, Floors &amp; Other Hard Surfaces</a:t>
            </a:r>
          </a:p>
          <a:p>
            <a:pPr lvl="1">
              <a:lnSpc>
                <a:spcPct val="134000"/>
              </a:lnSpc>
            </a:pPr>
            <a:r>
              <a:rPr lang="en-US" sz="1800" dirty="0">
                <a:latin typeface="+mn-lt"/>
              </a:rPr>
              <a:t>AVAILABLE IN:  1, 5, 15, 30, 55, 275, 330 &amp; COG</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D4EB5C-D529-4056-9F39-42904806C49B}"/>
              </a:ext>
            </a:extLst>
          </p:cNvPr>
          <p:cNvPicPr>
            <a:picLocks noChangeAspect="1"/>
          </p:cNvPicPr>
          <p:nvPr/>
        </p:nvPicPr>
        <p:blipFill rotWithShape="1">
          <a:blip r:embed="rId2">
            <a:extLst>
              <a:ext uri="{28A0092B-C50C-407E-A947-70E740481C1C}">
                <a14:useLocalDpi xmlns:a14="http://schemas.microsoft.com/office/drawing/2010/main" val="0"/>
              </a:ext>
            </a:extLst>
          </a:blip>
          <a:srcRect l="17278" t="6085" r="17971" b="8533"/>
          <a:stretch/>
        </p:blipFill>
        <p:spPr>
          <a:xfrm>
            <a:off x="707687" y="1865508"/>
            <a:ext cx="1638093" cy="2970031"/>
          </a:xfrm>
          <a:prstGeom prst="rect">
            <a:avLst/>
          </a:prstGeom>
        </p:spPr>
      </p:pic>
      <p:pic>
        <p:nvPicPr>
          <p:cNvPr id="5" name="Picture 4">
            <a:extLst>
              <a:ext uri="{FF2B5EF4-FFF2-40B4-BE49-F238E27FC236}">
                <a16:creationId xmlns:a16="http://schemas.microsoft.com/office/drawing/2014/main" id="{A4FFB3E3-43A7-4ECC-AA14-D27927F8004E}"/>
              </a:ext>
            </a:extLst>
          </p:cNvPr>
          <p:cNvPicPr>
            <a:picLocks noChangeAspect="1"/>
          </p:cNvPicPr>
          <p:nvPr/>
        </p:nvPicPr>
        <p:blipFill rotWithShape="1">
          <a:blip r:embed="rId3">
            <a:extLst>
              <a:ext uri="{28A0092B-C50C-407E-A947-70E740481C1C}">
                <a14:useLocalDpi xmlns:a14="http://schemas.microsoft.com/office/drawing/2010/main" val="0"/>
              </a:ext>
            </a:extLst>
          </a:blip>
          <a:srcRect l="7227" t="13194" r="10539" b="11038"/>
          <a:stretch/>
        </p:blipFill>
        <p:spPr>
          <a:xfrm>
            <a:off x="2221232" y="1777998"/>
            <a:ext cx="3280536" cy="4156077"/>
          </a:xfrm>
          <a:prstGeom prst="rect">
            <a:avLst/>
          </a:prstGeom>
        </p:spPr>
      </p:pic>
      <p:sp>
        <p:nvSpPr>
          <p:cNvPr id="4" name="Text Placeholder 3">
            <a:extLst>
              <a:ext uri="{FF2B5EF4-FFF2-40B4-BE49-F238E27FC236}">
                <a16:creationId xmlns:a16="http://schemas.microsoft.com/office/drawing/2014/main" id="{F2A36AB5-7B26-42E1-8C1E-A96EC883D61D}"/>
              </a:ext>
            </a:extLst>
          </p:cNvPr>
          <p:cNvSpPr>
            <a:spLocks noGrp="1"/>
          </p:cNvSpPr>
          <p:nvPr>
            <p:ph type="body" sz="quarter" idx="13"/>
          </p:nvPr>
        </p:nvSpPr>
        <p:spPr/>
        <p:txBody>
          <a:bodyPr>
            <a:normAutofit fontScale="85000" lnSpcReduction="20000"/>
          </a:bodyPr>
          <a:lstStyle/>
          <a:p>
            <a:r>
              <a:rPr lang="en-US" dirty="0"/>
              <a:t>Specialty</a:t>
            </a:r>
          </a:p>
        </p:txBody>
      </p:sp>
      <p:sp>
        <p:nvSpPr>
          <p:cNvPr id="2" name="Title 1">
            <a:extLst>
              <a:ext uri="{FF2B5EF4-FFF2-40B4-BE49-F238E27FC236}">
                <a16:creationId xmlns:a16="http://schemas.microsoft.com/office/drawing/2014/main" id="{429B9F82-353D-43DF-899C-B2F40F3053E6}"/>
              </a:ext>
            </a:extLst>
          </p:cNvPr>
          <p:cNvSpPr>
            <a:spLocks noGrp="1"/>
          </p:cNvSpPr>
          <p:nvPr>
            <p:ph type="title"/>
          </p:nvPr>
        </p:nvSpPr>
        <p:spPr/>
        <p:txBody>
          <a:bodyPr>
            <a:normAutofit/>
          </a:bodyPr>
          <a:lstStyle/>
          <a:p>
            <a:pPr>
              <a:defRPr/>
            </a:pPr>
            <a:r>
              <a:rPr lang="en-US" dirty="0"/>
              <a:t>Consume Eco-</a:t>
            </a:r>
            <a:r>
              <a:rPr lang="en-US" dirty="0" err="1"/>
              <a:t>lyzer</a:t>
            </a:r>
            <a:r>
              <a:rPr lang="en-US" dirty="0"/>
              <a:t>® </a:t>
            </a:r>
          </a:p>
        </p:txBody>
      </p:sp>
      <p:sp>
        <p:nvSpPr>
          <p:cNvPr id="15" name="Content Placeholder 4">
            <a:extLst>
              <a:ext uri="{FF2B5EF4-FFF2-40B4-BE49-F238E27FC236}">
                <a16:creationId xmlns:a16="http://schemas.microsoft.com/office/drawing/2014/main" id="{B1827FF7-168A-46E7-B3D8-0657D63635DF}"/>
              </a:ext>
            </a:extLst>
          </p:cNvPr>
          <p:cNvSpPr txBox="1">
            <a:spLocks/>
          </p:cNvSpPr>
          <p:nvPr/>
        </p:nvSpPr>
        <p:spPr>
          <a:xfrm>
            <a:off x="6096000" y="1512710"/>
            <a:ext cx="6034277" cy="4992593"/>
          </a:xfrm>
          <a:prstGeom prst="rect">
            <a:avLst/>
          </a:prstGeom>
        </p:spPr>
        <p:txBody>
          <a:bodyPr>
            <a:noAutofit/>
          </a:bodyPr>
          <a:lstStyle>
            <a:lvl1pPr marL="0" indent="0" algn="l" defTabSz="685783" rtl="0" eaLnBrk="1" latinLnBrk="0" hangingPunct="1">
              <a:lnSpc>
                <a:spcPct val="90000"/>
              </a:lnSpc>
              <a:spcBef>
                <a:spcPts val="750"/>
              </a:spcBef>
              <a:spcAft>
                <a:spcPts val="0"/>
              </a:spcAft>
              <a:buFontTx/>
              <a:buNone/>
              <a:defRPr sz="1500" kern="1200">
                <a:solidFill>
                  <a:schemeClr val="accent6"/>
                </a:solidFill>
                <a:latin typeface="Gotham Bold" charset="0"/>
                <a:ea typeface="Gotham Bold" charset="0"/>
                <a:cs typeface="Gotham Bold" charset="0"/>
              </a:defRPr>
            </a:lvl1pPr>
            <a:lvl2pPr marL="514337" indent="-171446" algn="l" defTabSz="685783" rtl="0" eaLnBrk="1" latinLnBrk="0" hangingPunct="1">
              <a:lnSpc>
                <a:spcPct val="90000"/>
              </a:lnSpc>
              <a:spcBef>
                <a:spcPts val="375"/>
              </a:spcBef>
              <a:spcAft>
                <a:spcPts val="0"/>
              </a:spcAft>
              <a:buFont typeface="Arial" panose="020B0604020202020204" pitchFamily="34" charset="0"/>
              <a:buChar char="•"/>
              <a:defRPr sz="1350" b="0" i="0" kern="1200">
                <a:solidFill>
                  <a:schemeClr val="accent6"/>
                </a:solidFill>
                <a:latin typeface="Helvetica LT Std Light" charset="0"/>
                <a:ea typeface="Helvetica LT Std Light" charset="0"/>
                <a:cs typeface="Helvetica LT Std Light" charset="0"/>
              </a:defRPr>
            </a:lvl2pPr>
            <a:lvl3pPr marL="857228" indent="-171446" algn="l" defTabSz="685783" rtl="0" eaLnBrk="1" latinLnBrk="0" hangingPunct="1">
              <a:lnSpc>
                <a:spcPct val="90000"/>
              </a:lnSpc>
              <a:spcBef>
                <a:spcPts val="375"/>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3pPr>
            <a:lvl4pPr marL="1200120" indent="-171446" algn="l" defTabSz="685783" rtl="0" eaLnBrk="1" latinLnBrk="0" hangingPunct="1">
              <a:lnSpc>
                <a:spcPct val="90000"/>
              </a:lnSpc>
              <a:spcBef>
                <a:spcPts val="375"/>
              </a:spcBef>
              <a:spcAft>
                <a:spcPts val="0"/>
              </a:spcAft>
              <a:buFont typeface="Arial" panose="020B0604020202020204" pitchFamily="34" charset="0"/>
              <a:buChar char="•"/>
              <a:defRPr sz="1050" b="0" i="0" kern="1200">
                <a:solidFill>
                  <a:schemeClr val="accent6"/>
                </a:solidFill>
                <a:latin typeface="Helvetica LT Std Light" charset="0"/>
                <a:ea typeface="Helvetica LT Std Light" charset="0"/>
                <a:cs typeface="Helvetica LT Std Light" charset="0"/>
              </a:defRPr>
            </a:lvl4pPr>
            <a:lvl5pPr marL="1543012" indent="-171446" algn="l" defTabSz="685783" rtl="0" eaLnBrk="1" latinLnBrk="0" hangingPunct="1">
              <a:lnSpc>
                <a:spcPct val="90000"/>
              </a:lnSpc>
              <a:spcBef>
                <a:spcPts val="375"/>
              </a:spcBef>
              <a:spcAft>
                <a:spcPts val="0"/>
              </a:spcAft>
              <a:buFont typeface="Arial" panose="020B0604020202020204" pitchFamily="34" charset="0"/>
              <a:buChar char="•"/>
              <a:defRPr sz="900" b="0" i="0" kern="1200">
                <a:solidFill>
                  <a:schemeClr val="accent6"/>
                </a:solidFill>
                <a:latin typeface="Helvetica LT Std Light" charset="0"/>
                <a:ea typeface="Helvetica LT Std Light" charset="0"/>
                <a:cs typeface="Helvetica LT Std Light"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34000"/>
              </a:lnSpc>
              <a:buFont typeface="Arial" panose="020B0604020202020204" pitchFamily="34" charset="0"/>
              <a:buChar char="•"/>
            </a:pPr>
            <a:r>
              <a:rPr lang="en-US" sz="2000" b="1" dirty="0">
                <a:latin typeface="+mn-lt"/>
              </a:rPr>
              <a:t>  DESCRIPTION &amp; FEATURES:</a:t>
            </a:r>
          </a:p>
          <a:p>
            <a:pPr lvl="1">
              <a:lnSpc>
                <a:spcPct val="134000"/>
              </a:lnSpc>
            </a:pPr>
            <a:r>
              <a:rPr lang="en-US" sz="1867" dirty="0">
                <a:latin typeface="+mn-lt"/>
              </a:rPr>
              <a:t>Disinfectant concentrate formulated to destroy pathogenic and odor causing bacteria and viruses, remove soils and leave natural digesters behind for residual control of nuisance odors.</a:t>
            </a:r>
          </a:p>
          <a:p>
            <a:pPr lvl="1">
              <a:lnSpc>
                <a:spcPct val="134000"/>
              </a:lnSpc>
            </a:pPr>
            <a:r>
              <a:rPr lang="en-US" sz="1867" dirty="0">
                <a:latin typeface="+mn-lt"/>
              </a:rPr>
              <a:t>pH:  6.5 – 7.5</a:t>
            </a:r>
          </a:p>
          <a:p>
            <a:pPr lvl="1">
              <a:lnSpc>
                <a:spcPct val="134000"/>
              </a:lnSpc>
            </a:pPr>
            <a:r>
              <a:rPr lang="en-US" sz="1867" dirty="0">
                <a:latin typeface="+mn-lt"/>
              </a:rPr>
              <a:t>FRAGRANCE:  Floral</a:t>
            </a:r>
          </a:p>
          <a:p>
            <a:pPr lvl="1">
              <a:lnSpc>
                <a:spcPct val="134000"/>
              </a:lnSpc>
            </a:pPr>
            <a:r>
              <a:rPr lang="en-US" sz="1867" dirty="0">
                <a:latin typeface="+mn-lt"/>
              </a:rPr>
              <a:t>DILUTION: 2-to-6 oz./gallon</a:t>
            </a:r>
          </a:p>
          <a:p>
            <a:pPr lvl="1">
              <a:lnSpc>
                <a:spcPct val="134000"/>
              </a:lnSpc>
            </a:pPr>
            <a:r>
              <a:rPr lang="en-US" sz="1867" dirty="0">
                <a:latin typeface="+mn-lt"/>
              </a:rPr>
              <a:t>CONTACT TIME:  10 Minutes</a:t>
            </a:r>
          </a:p>
          <a:p>
            <a:pPr lvl="1">
              <a:lnSpc>
                <a:spcPct val="134000"/>
              </a:lnSpc>
            </a:pPr>
            <a:r>
              <a:rPr lang="en-US" sz="1867" dirty="0">
                <a:latin typeface="+mn-lt"/>
              </a:rPr>
              <a:t>A Versatile Cleaner for Floors, Drains &amp; Dumpsters</a:t>
            </a:r>
          </a:p>
          <a:p>
            <a:pPr lvl="1">
              <a:lnSpc>
                <a:spcPct val="134000"/>
              </a:lnSpc>
            </a:pPr>
            <a:r>
              <a:rPr lang="en-US" sz="1867" dirty="0">
                <a:latin typeface="+mn-lt"/>
              </a:rPr>
              <a:t>AVAILABLE IN:  1, 5, 15, 30, 55, 275, 330 &amp; COG</a:t>
            </a:r>
          </a:p>
        </p:txBody>
      </p:sp>
    </p:spTree>
    <p:extLst>
      <p:ext uri="{BB962C8B-B14F-4D97-AF65-F5344CB8AC3E}">
        <p14:creationId xmlns:p14="http://schemas.microsoft.com/office/powerpoint/2010/main" val="145549885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1F9054-9BF7-43AB-87E3-12273557AC7C}"/>
              </a:ext>
            </a:extLst>
          </p:cNvPr>
          <p:cNvSpPr>
            <a:spLocks noGrp="1"/>
          </p:cNvSpPr>
          <p:nvPr>
            <p:ph type="body" sz="quarter" idx="13"/>
          </p:nvPr>
        </p:nvSpPr>
        <p:spPr/>
        <p:txBody>
          <a:bodyPr>
            <a:normAutofit fontScale="70000" lnSpcReduction="20000"/>
          </a:bodyPr>
          <a:lstStyle/>
          <a:p>
            <a:r>
              <a:rPr lang="en-US" dirty="0"/>
              <a:t>Disinfectants for Healthcare </a:t>
            </a:r>
          </a:p>
        </p:txBody>
      </p:sp>
      <p:sp>
        <p:nvSpPr>
          <p:cNvPr id="5" name="Title 4">
            <a:extLst>
              <a:ext uri="{FF2B5EF4-FFF2-40B4-BE49-F238E27FC236}">
                <a16:creationId xmlns:a16="http://schemas.microsoft.com/office/drawing/2014/main" id="{90A1F20B-21DA-4584-803E-BE22D721FA21}"/>
              </a:ext>
            </a:extLst>
          </p:cNvPr>
          <p:cNvSpPr>
            <a:spLocks noGrp="1"/>
          </p:cNvSpPr>
          <p:nvPr>
            <p:ph type="title"/>
          </p:nvPr>
        </p:nvSpPr>
        <p:spPr>
          <a:xfrm>
            <a:off x="1312453" y="804093"/>
            <a:ext cx="10515600" cy="669195"/>
          </a:xfrm>
        </p:spPr>
        <p:txBody>
          <a:bodyPr>
            <a:noAutofit/>
          </a:bodyPr>
          <a:lstStyle/>
          <a:p>
            <a:endParaRPr lang="en-US" sz="2500" dirty="0"/>
          </a:p>
        </p:txBody>
      </p:sp>
      <p:pic>
        <p:nvPicPr>
          <p:cNvPr id="7" name="Picture 6">
            <a:extLst>
              <a:ext uri="{FF2B5EF4-FFF2-40B4-BE49-F238E27FC236}">
                <a16:creationId xmlns:a16="http://schemas.microsoft.com/office/drawing/2014/main" id="{5D2316E8-DF6D-4C6A-8CEA-7D43CCDFB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843" y="2130013"/>
            <a:ext cx="2463640" cy="2312805"/>
          </a:xfrm>
          <a:prstGeom prst="rect">
            <a:avLst/>
          </a:prstGeom>
          <a:ln>
            <a:solidFill>
              <a:schemeClr val="tx1">
                <a:lumMod val="25000"/>
                <a:lumOff val="75000"/>
              </a:schemeClr>
            </a:solidFill>
          </a:ln>
        </p:spPr>
      </p:pic>
      <p:pic>
        <p:nvPicPr>
          <p:cNvPr id="12" name="Picture 11">
            <a:extLst>
              <a:ext uri="{FF2B5EF4-FFF2-40B4-BE49-F238E27FC236}">
                <a16:creationId xmlns:a16="http://schemas.microsoft.com/office/drawing/2014/main" id="{D56D66BE-5FED-434D-AC22-804477E89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0675" y="2130013"/>
            <a:ext cx="2464548" cy="2296621"/>
          </a:xfrm>
          <a:prstGeom prst="rect">
            <a:avLst/>
          </a:prstGeom>
          <a:ln>
            <a:solidFill>
              <a:schemeClr val="tx1">
                <a:lumMod val="25000"/>
                <a:lumOff val="75000"/>
              </a:schemeClr>
            </a:solidFill>
          </a:ln>
        </p:spPr>
      </p:pic>
      <p:pic>
        <p:nvPicPr>
          <p:cNvPr id="14" name="Picture 13">
            <a:extLst>
              <a:ext uri="{FF2B5EF4-FFF2-40B4-BE49-F238E27FC236}">
                <a16:creationId xmlns:a16="http://schemas.microsoft.com/office/drawing/2014/main" id="{4B051282-4D0B-488C-8D1E-02D9C912D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8735" y="2146199"/>
            <a:ext cx="2463641" cy="2296622"/>
          </a:xfrm>
          <a:prstGeom prst="rect">
            <a:avLst/>
          </a:prstGeom>
          <a:ln>
            <a:solidFill>
              <a:schemeClr val="tx1">
                <a:lumMod val="25000"/>
                <a:lumOff val="75000"/>
              </a:schemeClr>
            </a:solidFill>
          </a:ln>
        </p:spPr>
      </p:pic>
      <p:pic>
        <p:nvPicPr>
          <p:cNvPr id="16" name="Picture 15">
            <a:extLst>
              <a:ext uri="{FF2B5EF4-FFF2-40B4-BE49-F238E27FC236}">
                <a16:creationId xmlns:a16="http://schemas.microsoft.com/office/drawing/2014/main" id="{F5A869C1-2C70-4145-AEBF-03B0C23BAE89}"/>
              </a:ext>
            </a:extLst>
          </p:cNvPr>
          <p:cNvPicPr>
            <a:picLocks noChangeAspect="1"/>
          </p:cNvPicPr>
          <p:nvPr/>
        </p:nvPicPr>
        <p:blipFill rotWithShape="1">
          <a:blip r:embed="rId5">
            <a:extLst>
              <a:ext uri="{28A0092B-C50C-407E-A947-70E740481C1C}">
                <a14:useLocalDpi xmlns:a14="http://schemas.microsoft.com/office/drawing/2010/main" val="0"/>
              </a:ext>
            </a:extLst>
          </a:blip>
          <a:srcRect r="15758"/>
          <a:stretch/>
        </p:blipFill>
        <p:spPr>
          <a:xfrm>
            <a:off x="770627" y="2146197"/>
            <a:ext cx="2463641" cy="2296621"/>
          </a:xfrm>
          <a:prstGeom prst="rect">
            <a:avLst/>
          </a:prstGeom>
          <a:ln>
            <a:solidFill>
              <a:schemeClr val="tx1">
                <a:lumMod val="25000"/>
                <a:lumOff val="75000"/>
              </a:schemeClr>
            </a:solidFill>
          </a:ln>
        </p:spPr>
      </p:pic>
      <p:sp>
        <p:nvSpPr>
          <p:cNvPr id="19" name="TextBox 18">
            <a:extLst>
              <a:ext uri="{FF2B5EF4-FFF2-40B4-BE49-F238E27FC236}">
                <a16:creationId xmlns:a16="http://schemas.microsoft.com/office/drawing/2014/main" id="{E216AAEF-14E2-47C8-9964-D8AEF0AB6F2A}"/>
              </a:ext>
            </a:extLst>
          </p:cNvPr>
          <p:cNvSpPr txBox="1"/>
          <p:nvPr/>
        </p:nvSpPr>
        <p:spPr>
          <a:xfrm>
            <a:off x="770627" y="4722803"/>
            <a:ext cx="2463641" cy="400110"/>
          </a:xfrm>
          <a:prstGeom prst="rect">
            <a:avLst/>
          </a:prstGeom>
          <a:noFill/>
        </p:spPr>
        <p:txBody>
          <a:bodyPr wrap="square" rtlCol="0">
            <a:spAutoFit/>
          </a:bodyPr>
          <a:lstStyle/>
          <a:p>
            <a:pPr algn="ctr"/>
            <a:r>
              <a:rPr lang="en-US" sz="2000" b="1" dirty="0">
                <a:latin typeface="Helvetica LT Std Light" panose="020B0303020202020204" pitchFamily="34" charset="0"/>
              </a:rPr>
              <a:t>Hospitals</a:t>
            </a:r>
          </a:p>
        </p:txBody>
      </p:sp>
      <p:sp>
        <p:nvSpPr>
          <p:cNvPr id="20" name="TextBox 19">
            <a:extLst>
              <a:ext uri="{FF2B5EF4-FFF2-40B4-BE49-F238E27FC236}">
                <a16:creationId xmlns:a16="http://schemas.microsoft.com/office/drawing/2014/main" id="{9EB509E5-9D33-4031-946C-61BD589BB77E}"/>
              </a:ext>
            </a:extLst>
          </p:cNvPr>
          <p:cNvSpPr txBox="1"/>
          <p:nvPr/>
        </p:nvSpPr>
        <p:spPr>
          <a:xfrm>
            <a:off x="3578735" y="4736572"/>
            <a:ext cx="2463641" cy="400110"/>
          </a:xfrm>
          <a:prstGeom prst="rect">
            <a:avLst/>
          </a:prstGeom>
          <a:noFill/>
        </p:spPr>
        <p:txBody>
          <a:bodyPr wrap="square" rtlCol="0">
            <a:spAutoFit/>
          </a:bodyPr>
          <a:lstStyle/>
          <a:p>
            <a:pPr algn="ctr"/>
            <a:r>
              <a:rPr lang="en-US" sz="2000" b="1" dirty="0">
                <a:latin typeface="Helvetica LT Std Light" panose="020B0303020202020204" pitchFamily="34" charset="0"/>
              </a:rPr>
              <a:t>Long-term Care</a:t>
            </a:r>
          </a:p>
        </p:txBody>
      </p:sp>
      <p:sp>
        <p:nvSpPr>
          <p:cNvPr id="21" name="TextBox 20">
            <a:extLst>
              <a:ext uri="{FF2B5EF4-FFF2-40B4-BE49-F238E27FC236}">
                <a16:creationId xmlns:a16="http://schemas.microsoft.com/office/drawing/2014/main" id="{40E43B4C-DAFE-425D-9E79-06E0736488E4}"/>
              </a:ext>
            </a:extLst>
          </p:cNvPr>
          <p:cNvSpPr txBox="1"/>
          <p:nvPr/>
        </p:nvSpPr>
        <p:spPr>
          <a:xfrm>
            <a:off x="6386843" y="4736572"/>
            <a:ext cx="2463640" cy="400110"/>
          </a:xfrm>
          <a:prstGeom prst="rect">
            <a:avLst/>
          </a:prstGeom>
          <a:noFill/>
        </p:spPr>
        <p:txBody>
          <a:bodyPr wrap="square" rtlCol="0">
            <a:spAutoFit/>
          </a:bodyPr>
          <a:lstStyle/>
          <a:p>
            <a:pPr algn="ctr"/>
            <a:r>
              <a:rPr lang="en-US" sz="2000" b="1" dirty="0">
                <a:latin typeface="Helvetica LT Std Light" panose="020B0303020202020204" pitchFamily="34" charset="0"/>
              </a:rPr>
              <a:t>Ambulatory Care</a:t>
            </a:r>
          </a:p>
        </p:txBody>
      </p:sp>
      <p:sp>
        <p:nvSpPr>
          <p:cNvPr id="22" name="TextBox 21">
            <a:extLst>
              <a:ext uri="{FF2B5EF4-FFF2-40B4-BE49-F238E27FC236}">
                <a16:creationId xmlns:a16="http://schemas.microsoft.com/office/drawing/2014/main" id="{050E9D2E-F162-4761-8166-A51489892AE9}"/>
              </a:ext>
            </a:extLst>
          </p:cNvPr>
          <p:cNvSpPr txBox="1"/>
          <p:nvPr/>
        </p:nvSpPr>
        <p:spPr>
          <a:xfrm>
            <a:off x="9281584" y="4736572"/>
            <a:ext cx="2463639" cy="400110"/>
          </a:xfrm>
          <a:prstGeom prst="rect">
            <a:avLst/>
          </a:prstGeom>
          <a:noFill/>
        </p:spPr>
        <p:txBody>
          <a:bodyPr wrap="square" rtlCol="0">
            <a:spAutoFit/>
          </a:bodyPr>
          <a:lstStyle/>
          <a:p>
            <a:pPr algn="ctr"/>
            <a:r>
              <a:rPr lang="en-US" sz="2000" b="1" dirty="0">
                <a:latin typeface="Helvetica LT Std Light" panose="020B0303020202020204" pitchFamily="34" charset="0"/>
              </a:rPr>
              <a:t>Surgery Centers</a:t>
            </a:r>
          </a:p>
        </p:txBody>
      </p:sp>
    </p:spTree>
    <p:extLst>
      <p:ext uri="{BB962C8B-B14F-4D97-AF65-F5344CB8AC3E}">
        <p14:creationId xmlns:p14="http://schemas.microsoft.com/office/powerpoint/2010/main" val="2247764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EBBD8C-BF1F-4EA0-8F7C-E05C2E8E9A74}"/>
              </a:ext>
            </a:extLst>
          </p:cNvPr>
          <p:cNvPicPr>
            <a:picLocks noChangeAspect="1"/>
          </p:cNvPicPr>
          <p:nvPr/>
        </p:nvPicPr>
        <p:blipFill rotWithShape="1">
          <a:blip r:embed="rId2">
            <a:extLst>
              <a:ext uri="{28A0092B-C50C-407E-A947-70E740481C1C}">
                <a14:useLocalDpi xmlns:a14="http://schemas.microsoft.com/office/drawing/2010/main" val="0"/>
              </a:ext>
            </a:extLst>
          </a:blip>
          <a:srcRect l="9348" t="11963" r="9927" b="10899"/>
          <a:stretch/>
        </p:blipFill>
        <p:spPr>
          <a:xfrm>
            <a:off x="2540854" y="1697571"/>
            <a:ext cx="3165823" cy="4159580"/>
          </a:xfrm>
          <a:prstGeom prst="rect">
            <a:avLst/>
          </a:prstGeom>
        </p:spPr>
      </p:pic>
      <p:pic>
        <p:nvPicPr>
          <p:cNvPr id="6" name="Picture 5">
            <a:extLst>
              <a:ext uri="{FF2B5EF4-FFF2-40B4-BE49-F238E27FC236}">
                <a16:creationId xmlns:a16="http://schemas.microsoft.com/office/drawing/2014/main" id="{86A050A4-6885-4E9B-A856-5DF5C6986BB9}"/>
              </a:ext>
            </a:extLst>
          </p:cNvPr>
          <p:cNvPicPr>
            <a:picLocks noChangeAspect="1"/>
          </p:cNvPicPr>
          <p:nvPr/>
        </p:nvPicPr>
        <p:blipFill rotWithShape="1">
          <a:blip r:embed="rId3">
            <a:extLst>
              <a:ext uri="{28A0092B-C50C-407E-A947-70E740481C1C}">
                <a14:useLocalDpi xmlns:a14="http://schemas.microsoft.com/office/drawing/2010/main" val="0"/>
              </a:ext>
            </a:extLst>
          </a:blip>
          <a:srcRect l="17126" t="6769" r="19088" b="7046"/>
          <a:stretch/>
        </p:blipFill>
        <p:spPr>
          <a:xfrm>
            <a:off x="763708" y="1802215"/>
            <a:ext cx="1675215" cy="3112215"/>
          </a:xfrm>
          <a:prstGeom prst="rect">
            <a:avLst/>
          </a:prstGeom>
        </p:spPr>
      </p:pic>
      <p:sp>
        <p:nvSpPr>
          <p:cNvPr id="2" name="Text Placeholder 1"/>
          <p:cNvSpPr>
            <a:spLocks noGrp="1"/>
          </p:cNvSpPr>
          <p:nvPr>
            <p:ph type="body" sz="quarter" idx="13"/>
          </p:nvPr>
        </p:nvSpPr>
        <p:spPr/>
        <p:txBody>
          <a:bodyPr>
            <a:normAutofit fontScale="85000" lnSpcReduction="20000"/>
          </a:bodyPr>
          <a:lstStyle/>
          <a:p>
            <a:r>
              <a:rPr lang="en-US" dirty="0"/>
              <a:t>Healthcare Use</a:t>
            </a:r>
          </a:p>
        </p:txBody>
      </p:sp>
      <p:sp>
        <p:nvSpPr>
          <p:cNvPr id="3" name="Title 2"/>
          <p:cNvSpPr>
            <a:spLocks noGrp="1"/>
          </p:cNvSpPr>
          <p:nvPr>
            <p:ph type="title"/>
          </p:nvPr>
        </p:nvSpPr>
        <p:spPr/>
        <p:txBody>
          <a:bodyPr/>
          <a:lstStyle/>
          <a:p>
            <a:r>
              <a:rPr lang="en-US" dirty="0"/>
              <a:t>Super HDQ Neutral®</a:t>
            </a:r>
          </a:p>
        </p:txBody>
      </p:sp>
      <p:sp>
        <p:nvSpPr>
          <p:cNvPr id="5" name="Content Placeholder 4"/>
          <p:cNvSpPr>
            <a:spLocks noGrp="1"/>
          </p:cNvSpPr>
          <p:nvPr>
            <p:ph idx="15"/>
          </p:nvPr>
        </p:nvSpPr>
        <p:spPr>
          <a:xfrm>
            <a:off x="6056123" y="1497918"/>
            <a:ext cx="6135877" cy="4804685"/>
          </a:xfrm>
        </p:spPr>
        <p:txBody>
          <a:bodyPr>
            <a:noAutofit/>
          </a:bodyPr>
          <a:lstStyle/>
          <a:p>
            <a:pPr>
              <a:lnSpc>
                <a:spcPct val="134000"/>
              </a:lnSpc>
              <a:buFont typeface="Arial" panose="020B0604020202020204" pitchFamily="34" charset="0"/>
              <a:buChar char="•"/>
            </a:pPr>
            <a:r>
              <a:rPr lang="en-US" sz="1800" b="1" dirty="0">
                <a:latin typeface="+mn-lt"/>
              </a:rPr>
              <a:t>DESCRIPTION &amp; FEATURES:</a:t>
            </a:r>
          </a:p>
          <a:p>
            <a:pPr lvl="1">
              <a:lnSpc>
                <a:spcPct val="134000"/>
              </a:lnSpc>
            </a:pPr>
            <a:r>
              <a:rPr lang="en-US" dirty="0">
                <a:latin typeface="+mn-lt"/>
              </a:rPr>
              <a:t>Neutral, Hospital Grade Cleaner/Disinfectant</a:t>
            </a:r>
          </a:p>
          <a:p>
            <a:pPr lvl="1">
              <a:lnSpc>
                <a:spcPct val="134000"/>
              </a:lnSpc>
            </a:pPr>
            <a:r>
              <a:rPr lang="en-US" dirty="0">
                <a:latin typeface="+mn-lt"/>
              </a:rPr>
              <a:t>pH:  7.2 – 8.2</a:t>
            </a:r>
          </a:p>
          <a:p>
            <a:pPr lvl="1">
              <a:lnSpc>
                <a:spcPct val="134000"/>
              </a:lnSpc>
            </a:pPr>
            <a:r>
              <a:rPr lang="en-US" dirty="0">
                <a:latin typeface="+mn-lt"/>
              </a:rPr>
              <a:t>FRAGRANCE:  Fresh </a:t>
            </a:r>
          </a:p>
          <a:p>
            <a:pPr lvl="1">
              <a:lnSpc>
                <a:spcPct val="134000"/>
              </a:lnSpc>
            </a:pPr>
            <a:r>
              <a:rPr lang="en-US" dirty="0">
                <a:latin typeface="+mn-lt"/>
              </a:rPr>
              <a:t>DILUTION:  0.5 oz./ gallon</a:t>
            </a:r>
          </a:p>
          <a:p>
            <a:pPr lvl="1">
              <a:lnSpc>
                <a:spcPct val="134000"/>
              </a:lnSpc>
            </a:pPr>
            <a:r>
              <a:rPr lang="en-US" dirty="0">
                <a:latin typeface="+mn-lt"/>
              </a:rPr>
              <a:t>CONTACT TIME:  10 Minutes</a:t>
            </a:r>
          </a:p>
          <a:p>
            <a:pPr lvl="1">
              <a:lnSpc>
                <a:spcPct val="134000"/>
              </a:lnSpc>
            </a:pPr>
            <a:r>
              <a:rPr lang="en-US" dirty="0">
                <a:latin typeface="+mn-lt"/>
              </a:rPr>
              <a:t>Kills Human Coronavirus HBV, HCV, HIV-1, MRSA, VRE, SAR, H1N1, H3N2 </a:t>
            </a:r>
          </a:p>
          <a:p>
            <a:pPr lvl="1">
              <a:lnSpc>
                <a:spcPct val="134000"/>
              </a:lnSpc>
            </a:pPr>
            <a:r>
              <a:rPr lang="en-US" dirty="0">
                <a:latin typeface="+mn-lt"/>
              </a:rPr>
              <a:t>Excellent Cleaner for Light Duty Cleaning &amp; Disinfecting of Fixtures, Walls, Floors and Other Hard Surfaces </a:t>
            </a:r>
          </a:p>
          <a:p>
            <a:pPr lvl="1">
              <a:lnSpc>
                <a:spcPct val="134000"/>
              </a:lnSpc>
            </a:pPr>
            <a:r>
              <a:rPr lang="en-US" dirty="0">
                <a:latin typeface="+mn-lt"/>
              </a:rPr>
              <a:t>AVAILABLE IN:  1, 5, 15, 30, 55, TOTES &amp; COG</a:t>
            </a:r>
            <a:endParaRPr lang="en-US" sz="2000" dirty="0">
              <a:latin typeface="+mn-lt"/>
            </a:endParaRPr>
          </a:p>
        </p:txBody>
      </p:sp>
    </p:spTree>
    <p:extLst>
      <p:ext uri="{BB962C8B-B14F-4D97-AF65-F5344CB8AC3E}">
        <p14:creationId xmlns:p14="http://schemas.microsoft.com/office/powerpoint/2010/main" val="173597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r>
              <a:rPr lang="en-US" dirty="0"/>
              <a:t>Healthcare Use</a:t>
            </a:r>
          </a:p>
        </p:txBody>
      </p:sp>
      <p:sp>
        <p:nvSpPr>
          <p:cNvPr id="3" name="Title 2"/>
          <p:cNvSpPr>
            <a:spLocks noGrp="1"/>
          </p:cNvSpPr>
          <p:nvPr>
            <p:ph type="title"/>
          </p:nvPr>
        </p:nvSpPr>
        <p:spPr/>
        <p:txBody>
          <a:bodyPr/>
          <a:lstStyle/>
          <a:p>
            <a:r>
              <a:rPr lang="en-US" dirty="0"/>
              <a:t>BNC-15®</a:t>
            </a:r>
          </a:p>
        </p:txBody>
      </p:sp>
      <p:sp>
        <p:nvSpPr>
          <p:cNvPr id="5" name="Content Placeholder 4"/>
          <p:cNvSpPr>
            <a:spLocks noGrp="1"/>
          </p:cNvSpPr>
          <p:nvPr>
            <p:ph idx="15"/>
          </p:nvPr>
        </p:nvSpPr>
        <p:spPr>
          <a:xfrm>
            <a:off x="5993801" y="1163320"/>
            <a:ext cx="6034277" cy="4804685"/>
          </a:xfrm>
        </p:spPr>
        <p:txBody>
          <a:bodyPr>
            <a:noAutofit/>
          </a:bodyPr>
          <a:lstStyle/>
          <a:p>
            <a:pPr>
              <a:lnSpc>
                <a:spcPct val="134000"/>
              </a:lnSpc>
              <a:buFont typeface="Arial" panose="020B0604020202020204" pitchFamily="34" charset="0"/>
              <a:buChar char="•"/>
            </a:pPr>
            <a:r>
              <a:rPr lang="en-US" sz="1800" b="1" dirty="0">
                <a:latin typeface="+mn-lt"/>
              </a:rPr>
              <a:t>DESCRIPTION &amp; FEATURES:</a:t>
            </a:r>
          </a:p>
          <a:p>
            <a:pPr lvl="1">
              <a:lnSpc>
                <a:spcPct val="134000"/>
              </a:lnSpc>
            </a:pPr>
            <a:r>
              <a:rPr lang="en-US" dirty="0">
                <a:latin typeface="+mn-lt"/>
              </a:rPr>
              <a:t>Alkaline, Hospital Grade Cleaner/Disinfectant</a:t>
            </a:r>
          </a:p>
          <a:p>
            <a:pPr lvl="1">
              <a:lnSpc>
                <a:spcPct val="134000"/>
              </a:lnSpc>
            </a:pPr>
            <a:r>
              <a:rPr lang="en-US" dirty="0">
                <a:latin typeface="+mn-lt"/>
              </a:rPr>
              <a:t>pH:  12.0 – 13.0</a:t>
            </a:r>
          </a:p>
          <a:p>
            <a:pPr lvl="1">
              <a:lnSpc>
                <a:spcPct val="134000"/>
              </a:lnSpc>
            </a:pPr>
            <a:r>
              <a:rPr lang="en-US" dirty="0">
                <a:latin typeface="+mn-lt"/>
              </a:rPr>
              <a:t>FRAGRANCE:  Floral</a:t>
            </a:r>
          </a:p>
          <a:p>
            <a:pPr lvl="1">
              <a:lnSpc>
                <a:spcPct val="134000"/>
              </a:lnSpc>
            </a:pPr>
            <a:r>
              <a:rPr lang="en-US" dirty="0">
                <a:latin typeface="+mn-lt"/>
              </a:rPr>
              <a:t>DILUTION:  1 oz./ gallon &amp; 2 </a:t>
            </a:r>
            <a:r>
              <a:rPr lang="en-US" dirty="0">
                <a:solidFill>
                  <a:srgbClr val="363E48"/>
                </a:solidFill>
                <a:latin typeface="+mn-lt"/>
              </a:rPr>
              <a:t>oz./ gallon </a:t>
            </a:r>
            <a:endParaRPr lang="en-US" dirty="0">
              <a:latin typeface="+mn-lt"/>
            </a:endParaRPr>
          </a:p>
          <a:p>
            <a:pPr lvl="1">
              <a:lnSpc>
                <a:spcPct val="134000"/>
              </a:lnSpc>
            </a:pPr>
            <a:r>
              <a:rPr lang="en-US" dirty="0">
                <a:latin typeface="+mn-lt"/>
              </a:rPr>
              <a:t>CONTACT TIME:  3 Minutes; 15 Second Non-food Contact Sanitizer Claim</a:t>
            </a:r>
          </a:p>
          <a:p>
            <a:pPr lvl="1">
              <a:lnSpc>
                <a:spcPct val="134000"/>
              </a:lnSpc>
            </a:pPr>
            <a:r>
              <a:rPr lang="en-US" dirty="0">
                <a:latin typeface="+mn-lt"/>
              </a:rPr>
              <a:t>Kills SARS-CoV-2, HBV, HCV, HIV-1, MRSA, Listeria &amp; Norovirus</a:t>
            </a:r>
          </a:p>
          <a:p>
            <a:pPr lvl="1">
              <a:lnSpc>
                <a:spcPct val="134000"/>
              </a:lnSpc>
            </a:pPr>
            <a:r>
              <a:rPr lang="en-US" dirty="0">
                <a:latin typeface="+mn-lt"/>
              </a:rPr>
              <a:t>Excellent Cleaner for Light Duty Cleaning &amp; Disinfecting of Fixtures, Walls, and Other Hard Surfaces – </a:t>
            </a:r>
            <a:r>
              <a:rPr lang="en-US" i="1" dirty="0">
                <a:latin typeface="+mn-lt"/>
              </a:rPr>
              <a:t>Not for Use on Floors</a:t>
            </a:r>
          </a:p>
          <a:p>
            <a:pPr lvl="1">
              <a:lnSpc>
                <a:spcPct val="134000"/>
              </a:lnSpc>
            </a:pPr>
            <a:r>
              <a:rPr lang="en-US" dirty="0">
                <a:latin typeface="+mn-lt"/>
              </a:rPr>
              <a:t>AVAILABLE IN:  1 &amp; COG</a:t>
            </a:r>
          </a:p>
        </p:txBody>
      </p:sp>
      <p:pic>
        <p:nvPicPr>
          <p:cNvPr id="6" name="Picture 5">
            <a:extLst>
              <a:ext uri="{FF2B5EF4-FFF2-40B4-BE49-F238E27FC236}">
                <a16:creationId xmlns:a16="http://schemas.microsoft.com/office/drawing/2014/main" id="{9EB2E9F1-0678-44A6-BAEA-C030BDF1069F}"/>
              </a:ext>
            </a:extLst>
          </p:cNvPr>
          <p:cNvPicPr>
            <a:picLocks noChangeAspect="1"/>
          </p:cNvPicPr>
          <p:nvPr/>
        </p:nvPicPr>
        <p:blipFill rotWithShape="1">
          <a:blip r:embed="rId2">
            <a:extLst>
              <a:ext uri="{28A0092B-C50C-407E-A947-70E740481C1C}">
                <a14:useLocalDpi xmlns:a14="http://schemas.microsoft.com/office/drawing/2010/main" val="0"/>
              </a:ext>
            </a:extLst>
          </a:blip>
          <a:srcRect l="19874" t="7997" r="18356" b="8936"/>
          <a:stretch/>
        </p:blipFill>
        <p:spPr>
          <a:xfrm>
            <a:off x="1123949" y="1736010"/>
            <a:ext cx="2019301" cy="3733800"/>
          </a:xfrm>
          <a:prstGeom prst="rect">
            <a:avLst/>
          </a:prstGeom>
        </p:spPr>
      </p:pic>
      <p:pic>
        <p:nvPicPr>
          <p:cNvPr id="8" name="Picture 7">
            <a:extLst>
              <a:ext uri="{FF2B5EF4-FFF2-40B4-BE49-F238E27FC236}">
                <a16:creationId xmlns:a16="http://schemas.microsoft.com/office/drawing/2014/main" id="{67D8211D-CB0E-4611-AFE0-F13EEF42240C}"/>
              </a:ext>
            </a:extLst>
          </p:cNvPr>
          <p:cNvPicPr>
            <a:picLocks noChangeAspect="1"/>
          </p:cNvPicPr>
          <p:nvPr/>
        </p:nvPicPr>
        <p:blipFill rotWithShape="1">
          <a:blip r:embed="rId3">
            <a:extLst>
              <a:ext uri="{28A0092B-C50C-407E-A947-70E740481C1C}">
                <a14:useLocalDpi xmlns:a14="http://schemas.microsoft.com/office/drawing/2010/main" val="0"/>
              </a:ext>
            </a:extLst>
          </a:blip>
          <a:srcRect l="16117" t="8024" r="14652" b="9323"/>
          <a:stretch/>
        </p:blipFill>
        <p:spPr>
          <a:xfrm>
            <a:off x="3343275" y="2828925"/>
            <a:ext cx="1800225" cy="2955210"/>
          </a:xfrm>
          <a:prstGeom prst="rect">
            <a:avLst/>
          </a:prstGeom>
        </p:spPr>
      </p:pic>
    </p:spTree>
    <p:extLst>
      <p:ext uri="{BB962C8B-B14F-4D97-AF65-F5344CB8AC3E}">
        <p14:creationId xmlns:p14="http://schemas.microsoft.com/office/powerpoint/2010/main" val="943886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E5AC52-19B0-4166-B172-3F1A7D91F6D4}"/>
              </a:ext>
            </a:extLst>
          </p:cNvPr>
          <p:cNvSpPr>
            <a:spLocks noGrp="1"/>
          </p:cNvSpPr>
          <p:nvPr>
            <p:ph type="body" sz="quarter" idx="13"/>
          </p:nvPr>
        </p:nvSpPr>
        <p:spPr/>
        <p:txBody>
          <a:bodyPr>
            <a:normAutofit fontScale="77500" lnSpcReduction="20000"/>
          </a:bodyPr>
          <a:lstStyle/>
          <a:p>
            <a:r>
              <a:rPr lang="en-US" dirty="0"/>
              <a:t>Healthcare use - Specialty</a:t>
            </a:r>
          </a:p>
        </p:txBody>
      </p:sp>
      <p:sp>
        <p:nvSpPr>
          <p:cNvPr id="3" name="Title 2">
            <a:extLst>
              <a:ext uri="{FF2B5EF4-FFF2-40B4-BE49-F238E27FC236}">
                <a16:creationId xmlns:a16="http://schemas.microsoft.com/office/drawing/2014/main" id="{581725E2-4D0B-43DF-AF50-A9FA61B2438F}"/>
              </a:ext>
            </a:extLst>
          </p:cNvPr>
          <p:cNvSpPr>
            <a:spLocks noGrp="1"/>
          </p:cNvSpPr>
          <p:nvPr>
            <p:ph type="title"/>
          </p:nvPr>
        </p:nvSpPr>
        <p:spPr/>
        <p:txBody>
          <a:bodyPr/>
          <a:lstStyle/>
          <a:p>
            <a:r>
              <a:rPr lang="en-US" dirty="0"/>
              <a:t>PROFECT® HP</a:t>
            </a:r>
          </a:p>
        </p:txBody>
      </p:sp>
      <p:pic>
        <p:nvPicPr>
          <p:cNvPr id="6" name="Content Placeholder 5" descr="Diagram&#10;&#10;Description automatically generated with medium confidence">
            <a:extLst>
              <a:ext uri="{FF2B5EF4-FFF2-40B4-BE49-F238E27FC236}">
                <a16:creationId xmlns:a16="http://schemas.microsoft.com/office/drawing/2014/main" id="{25464A63-A2AA-4F03-9E48-9709B8B3B8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242" y="1298919"/>
            <a:ext cx="3371170" cy="4719638"/>
          </a:xfrm>
        </p:spPr>
      </p:pic>
      <p:sp>
        <p:nvSpPr>
          <p:cNvPr id="9" name="Content Placeholder 4">
            <a:extLst>
              <a:ext uri="{FF2B5EF4-FFF2-40B4-BE49-F238E27FC236}">
                <a16:creationId xmlns:a16="http://schemas.microsoft.com/office/drawing/2014/main" id="{28135D54-89F0-47BA-87B3-BC52215C6C7A}"/>
              </a:ext>
            </a:extLst>
          </p:cNvPr>
          <p:cNvSpPr txBox="1">
            <a:spLocks/>
          </p:cNvSpPr>
          <p:nvPr/>
        </p:nvSpPr>
        <p:spPr>
          <a:xfrm>
            <a:off x="6096000" y="1497918"/>
            <a:ext cx="5483292" cy="4992593"/>
          </a:xfrm>
          <a:prstGeom prst="rect">
            <a:avLst/>
          </a:prstGeom>
        </p:spPr>
        <p:txBody>
          <a:bodyPr>
            <a:noAutofit/>
          </a:bodyPr>
          <a:lstStyle>
            <a:lvl1pPr marL="0" indent="0" algn="l" defTabSz="685783" rtl="0" eaLnBrk="1" latinLnBrk="0" hangingPunct="1">
              <a:lnSpc>
                <a:spcPct val="90000"/>
              </a:lnSpc>
              <a:spcBef>
                <a:spcPts val="750"/>
              </a:spcBef>
              <a:spcAft>
                <a:spcPts val="0"/>
              </a:spcAft>
              <a:buFontTx/>
              <a:buNone/>
              <a:defRPr sz="1500" kern="1200">
                <a:solidFill>
                  <a:schemeClr val="accent6"/>
                </a:solidFill>
                <a:latin typeface="Gotham Bold" charset="0"/>
                <a:ea typeface="Gotham Bold" charset="0"/>
                <a:cs typeface="Gotham Bold" charset="0"/>
              </a:defRPr>
            </a:lvl1pPr>
            <a:lvl2pPr marL="514337" indent="-171446" algn="l" defTabSz="685783" rtl="0" eaLnBrk="1" latinLnBrk="0" hangingPunct="1">
              <a:lnSpc>
                <a:spcPct val="90000"/>
              </a:lnSpc>
              <a:spcBef>
                <a:spcPts val="375"/>
              </a:spcBef>
              <a:spcAft>
                <a:spcPts val="0"/>
              </a:spcAft>
              <a:buFont typeface="Arial" panose="020B0604020202020204" pitchFamily="34" charset="0"/>
              <a:buChar char="•"/>
              <a:defRPr sz="1350" b="0" i="0" kern="1200">
                <a:solidFill>
                  <a:schemeClr val="accent6"/>
                </a:solidFill>
                <a:latin typeface="Helvetica LT Std Light" charset="0"/>
                <a:ea typeface="Helvetica LT Std Light" charset="0"/>
                <a:cs typeface="Helvetica LT Std Light" charset="0"/>
              </a:defRPr>
            </a:lvl2pPr>
            <a:lvl3pPr marL="857228" indent="-171446" algn="l" defTabSz="685783" rtl="0" eaLnBrk="1" latinLnBrk="0" hangingPunct="1">
              <a:lnSpc>
                <a:spcPct val="90000"/>
              </a:lnSpc>
              <a:spcBef>
                <a:spcPts val="375"/>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3pPr>
            <a:lvl4pPr marL="1200120" indent="-171446" algn="l" defTabSz="685783" rtl="0" eaLnBrk="1" latinLnBrk="0" hangingPunct="1">
              <a:lnSpc>
                <a:spcPct val="90000"/>
              </a:lnSpc>
              <a:spcBef>
                <a:spcPts val="375"/>
              </a:spcBef>
              <a:spcAft>
                <a:spcPts val="0"/>
              </a:spcAft>
              <a:buFont typeface="Arial" panose="020B0604020202020204" pitchFamily="34" charset="0"/>
              <a:buChar char="•"/>
              <a:defRPr sz="1050" b="0" i="0" kern="1200">
                <a:solidFill>
                  <a:schemeClr val="accent6"/>
                </a:solidFill>
                <a:latin typeface="Helvetica LT Std Light" charset="0"/>
                <a:ea typeface="Helvetica LT Std Light" charset="0"/>
                <a:cs typeface="Helvetica LT Std Light" charset="0"/>
              </a:defRPr>
            </a:lvl4pPr>
            <a:lvl5pPr marL="1543012" indent="-171446" algn="l" defTabSz="685783" rtl="0" eaLnBrk="1" latinLnBrk="0" hangingPunct="1">
              <a:lnSpc>
                <a:spcPct val="90000"/>
              </a:lnSpc>
              <a:spcBef>
                <a:spcPts val="375"/>
              </a:spcBef>
              <a:spcAft>
                <a:spcPts val="0"/>
              </a:spcAft>
              <a:buFont typeface="Arial" panose="020B0604020202020204" pitchFamily="34" charset="0"/>
              <a:buChar char="•"/>
              <a:defRPr sz="900" b="0" i="0" kern="1200">
                <a:solidFill>
                  <a:schemeClr val="accent6"/>
                </a:solidFill>
                <a:latin typeface="Helvetica LT Std Light" charset="0"/>
                <a:ea typeface="Helvetica LT Std Light" charset="0"/>
                <a:cs typeface="Helvetica LT Std Light"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34000"/>
              </a:lnSpc>
              <a:buFont typeface="Arial" panose="020B0604020202020204" pitchFamily="34" charset="0"/>
              <a:buChar char="•"/>
            </a:pPr>
            <a:r>
              <a:rPr lang="en-US" sz="2000" b="1" dirty="0">
                <a:latin typeface="+mn-lt"/>
              </a:rPr>
              <a:t>  </a:t>
            </a:r>
            <a:r>
              <a:rPr lang="en-US" sz="2400" b="1" dirty="0">
                <a:latin typeface="+mn-lt"/>
              </a:rPr>
              <a:t>DESCRIPTION &amp; FEATURES:</a:t>
            </a:r>
          </a:p>
          <a:p>
            <a:pPr lvl="1">
              <a:lnSpc>
                <a:spcPct val="134000"/>
              </a:lnSpc>
            </a:pPr>
            <a:r>
              <a:rPr lang="en-US" sz="2000" dirty="0">
                <a:latin typeface="+mn-lt"/>
              </a:rPr>
              <a:t>Hydrogen Peroxide-based RTU Intermediate-Level Disinfectant</a:t>
            </a:r>
          </a:p>
          <a:p>
            <a:pPr lvl="1">
              <a:lnSpc>
                <a:spcPct val="134000"/>
              </a:lnSpc>
            </a:pPr>
            <a:r>
              <a:rPr lang="en-US" sz="2000" dirty="0">
                <a:latin typeface="+mn-lt"/>
              </a:rPr>
              <a:t>pH:  1.8 – 2.2</a:t>
            </a:r>
          </a:p>
          <a:p>
            <a:pPr lvl="1">
              <a:lnSpc>
                <a:spcPct val="134000"/>
              </a:lnSpc>
            </a:pPr>
            <a:r>
              <a:rPr lang="en-US" sz="2000" dirty="0">
                <a:latin typeface="+mn-lt"/>
              </a:rPr>
              <a:t>FRAGRANCE:  mild</a:t>
            </a:r>
          </a:p>
          <a:p>
            <a:pPr lvl="1">
              <a:lnSpc>
                <a:spcPct val="134000"/>
              </a:lnSpc>
            </a:pPr>
            <a:r>
              <a:rPr lang="en-US" sz="2000" dirty="0">
                <a:latin typeface="+mn-lt"/>
              </a:rPr>
              <a:t>DILUTION: RTU</a:t>
            </a:r>
          </a:p>
          <a:p>
            <a:pPr lvl="1">
              <a:lnSpc>
                <a:spcPct val="134000"/>
              </a:lnSpc>
            </a:pPr>
            <a:r>
              <a:rPr lang="en-US" sz="2000" dirty="0">
                <a:latin typeface="+mn-lt"/>
              </a:rPr>
              <a:t>CONTACT TIME:</a:t>
            </a:r>
          </a:p>
          <a:p>
            <a:pPr lvl="2">
              <a:lnSpc>
                <a:spcPct val="134000"/>
              </a:lnSpc>
            </a:pPr>
            <a:r>
              <a:rPr lang="en-US" sz="1850" dirty="0">
                <a:latin typeface="+mn-lt"/>
              </a:rPr>
              <a:t>For Special Pathogen Concerns: SARS-CoV-2 in 30 seconds; high-touch surfaces in 1 minute; Tb in 3 minutes</a:t>
            </a:r>
            <a:endParaRPr lang="en-US" sz="2000" dirty="0">
              <a:latin typeface="+mn-lt"/>
            </a:endParaRPr>
          </a:p>
          <a:p>
            <a:pPr lvl="1">
              <a:lnSpc>
                <a:spcPct val="134000"/>
              </a:lnSpc>
            </a:pPr>
            <a:r>
              <a:rPr lang="en-US" sz="2000" dirty="0">
                <a:latin typeface="+mn-lt"/>
              </a:rPr>
              <a:t>AVAILABLE IN:  RTU quarts</a:t>
            </a:r>
          </a:p>
        </p:txBody>
      </p:sp>
    </p:spTree>
    <p:extLst>
      <p:ext uri="{BB962C8B-B14F-4D97-AF65-F5344CB8AC3E}">
        <p14:creationId xmlns:p14="http://schemas.microsoft.com/office/powerpoint/2010/main" val="1193937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77500" lnSpcReduction="20000"/>
          </a:bodyPr>
          <a:lstStyle/>
          <a:p>
            <a:r>
              <a:rPr lang="en-US" dirty="0"/>
              <a:t>Healthcare Use - Specialty</a:t>
            </a:r>
          </a:p>
        </p:txBody>
      </p:sp>
      <p:sp>
        <p:nvSpPr>
          <p:cNvPr id="3" name="Title 2"/>
          <p:cNvSpPr>
            <a:spLocks noGrp="1"/>
          </p:cNvSpPr>
          <p:nvPr>
            <p:ph type="title"/>
          </p:nvPr>
        </p:nvSpPr>
        <p:spPr/>
        <p:txBody>
          <a:bodyPr/>
          <a:lstStyle/>
          <a:p>
            <a:r>
              <a:rPr lang="en-US" dirty="0"/>
              <a:t>TB-CIDE QUAT®</a:t>
            </a:r>
          </a:p>
        </p:txBody>
      </p:sp>
      <p:sp>
        <p:nvSpPr>
          <p:cNvPr id="5" name="Content Placeholder 4"/>
          <p:cNvSpPr>
            <a:spLocks noGrp="1"/>
          </p:cNvSpPr>
          <p:nvPr>
            <p:ph idx="15"/>
          </p:nvPr>
        </p:nvSpPr>
        <p:spPr>
          <a:xfrm>
            <a:off x="6056123" y="1497918"/>
            <a:ext cx="6034277" cy="4804685"/>
          </a:xfrm>
        </p:spPr>
        <p:txBody>
          <a:bodyPr>
            <a:noAutofit/>
          </a:bodyPr>
          <a:lstStyle/>
          <a:p>
            <a:pPr>
              <a:lnSpc>
                <a:spcPct val="134000"/>
              </a:lnSpc>
              <a:buFont typeface="Arial" panose="020B0604020202020204" pitchFamily="34" charset="0"/>
              <a:buChar char="•"/>
            </a:pPr>
            <a:r>
              <a:rPr lang="en-US" b="1" dirty="0">
                <a:latin typeface="+mn-lt"/>
              </a:rPr>
              <a:t>DESCRIPTION &amp; FEATURES:</a:t>
            </a:r>
          </a:p>
          <a:p>
            <a:pPr lvl="1">
              <a:lnSpc>
                <a:spcPct val="134000"/>
              </a:lnSpc>
            </a:pPr>
            <a:r>
              <a:rPr lang="en-US" sz="2000" dirty="0">
                <a:latin typeface="+mn-lt"/>
              </a:rPr>
              <a:t>RTU Intermediate-Level Cleaner/Disinfectant</a:t>
            </a:r>
          </a:p>
          <a:p>
            <a:pPr lvl="1">
              <a:lnSpc>
                <a:spcPct val="134000"/>
              </a:lnSpc>
            </a:pPr>
            <a:r>
              <a:rPr lang="en-US" sz="2000" dirty="0">
                <a:latin typeface="+mn-lt"/>
              </a:rPr>
              <a:t>pH:  11.5 – 12.5</a:t>
            </a:r>
          </a:p>
          <a:p>
            <a:pPr lvl="1">
              <a:lnSpc>
                <a:spcPct val="134000"/>
              </a:lnSpc>
            </a:pPr>
            <a:r>
              <a:rPr lang="en-US" sz="2000" dirty="0">
                <a:latin typeface="+mn-lt"/>
              </a:rPr>
              <a:t>FRAGRANCE:  Lemon</a:t>
            </a:r>
          </a:p>
          <a:p>
            <a:pPr lvl="1">
              <a:lnSpc>
                <a:spcPct val="134000"/>
              </a:lnSpc>
            </a:pPr>
            <a:r>
              <a:rPr lang="en-US" sz="2000" dirty="0">
                <a:latin typeface="+mn-lt"/>
              </a:rPr>
              <a:t>DILUTION:  RTU</a:t>
            </a:r>
          </a:p>
          <a:p>
            <a:pPr lvl="1">
              <a:lnSpc>
                <a:spcPct val="134000"/>
              </a:lnSpc>
            </a:pPr>
            <a:r>
              <a:rPr lang="en-US" sz="2000" dirty="0">
                <a:latin typeface="+mn-lt"/>
              </a:rPr>
              <a:t>CONTACT TIME:  </a:t>
            </a:r>
          </a:p>
          <a:p>
            <a:pPr lvl="2">
              <a:lnSpc>
                <a:spcPct val="134000"/>
              </a:lnSpc>
            </a:pPr>
            <a:r>
              <a:rPr lang="en-US" sz="1800" dirty="0">
                <a:latin typeface="+mn-lt"/>
              </a:rPr>
              <a:t>For Special Pathogen Concerns – TB Claim – 10 Minutes</a:t>
            </a:r>
          </a:p>
          <a:p>
            <a:pPr lvl="2">
              <a:lnSpc>
                <a:spcPct val="134000"/>
              </a:lnSpc>
            </a:pPr>
            <a:r>
              <a:rPr lang="en-US" sz="1800" dirty="0">
                <a:latin typeface="+mn-lt"/>
              </a:rPr>
              <a:t>Kills SARS-Cov-2 in 1 Minute</a:t>
            </a:r>
          </a:p>
          <a:p>
            <a:pPr lvl="1">
              <a:lnSpc>
                <a:spcPct val="134000"/>
              </a:lnSpc>
            </a:pPr>
            <a:r>
              <a:rPr lang="en-US" sz="2000" dirty="0">
                <a:latin typeface="+mn-lt"/>
              </a:rPr>
              <a:t>AVAILABLE IN:  RTU Quarts, 15, 30, 55 &amp; TOTES</a:t>
            </a:r>
          </a:p>
        </p:txBody>
      </p:sp>
      <p:pic>
        <p:nvPicPr>
          <p:cNvPr id="6" name="Picture 5">
            <a:extLst>
              <a:ext uri="{FF2B5EF4-FFF2-40B4-BE49-F238E27FC236}">
                <a16:creationId xmlns:a16="http://schemas.microsoft.com/office/drawing/2014/main" id="{AD008556-09BD-4EC6-AFAC-67494E7ECF7D}"/>
              </a:ext>
            </a:extLst>
          </p:cNvPr>
          <p:cNvPicPr>
            <a:picLocks noChangeAspect="1"/>
          </p:cNvPicPr>
          <p:nvPr/>
        </p:nvPicPr>
        <p:blipFill rotWithShape="1">
          <a:blip r:embed="rId2">
            <a:extLst>
              <a:ext uri="{28A0092B-C50C-407E-A947-70E740481C1C}">
                <a14:useLocalDpi xmlns:a14="http://schemas.microsoft.com/office/drawing/2010/main" val="0"/>
              </a:ext>
            </a:extLst>
          </a:blip>
          <a:srcRect l="25679" r="23867"/>
          <a:stretch/>
        </p:blipFill>
        <p:spPr>
          <a:xfrm>
            <a:off x="2447925" y="1459818"/>
            <a:ext cx="1724025" cy="4698485"/>
          </a:xfrm>
          <a:prstGeom prst="rect">
            <a:avLst/>
          </a:prstGeom>
        </p:spPr>
      </p:pic>
    </p:spTree>
    <p:extLst>
      <p:ext uri="{BB962C8B-B14F-4D97-AF65-F5344CB8AC3E}">
        <p14:creationId xmlns:p14="http://schemas.microsoft.com/office/powerpoint/2010/main" val="49050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024C91E-D8AA-4E72-B1DB-E0531B5DECFA}"/>
              </a:ext>
            </a:extLst>
          </p:cNvPr>
          <p:cNvSpPr>
            <a:spLocks noGrp="1"/>
          </p:cNvSpPr>
          <p:nvPr>
            <p:ph type="body" sz="quarter" idx="13"/>
          </p:nvPr>
        </p:nvSpPr>
        <p:spPr/>
        <p:txBody>
          <a:bodyPr>
            <a:normAutofit fontScale="85000" lnSpcReduction="20000"/>
          </a:bodyPr>
          <a:lstStyle/>
          <a:p>
            <a:r>
              <a:rPr lang="en-US" dirty="0"/>
              <a:t>Opportunity</a:t>
            </a:r>
          </a:p>
        </p:txBody>
      </p:sp>
      <p:sp>
        <p:nvSpPr>
          <p:cNvPr id="9" name="Title 8">
            <a:extLst>
              <a:ext uri="{FF2B5EF4-FFF2-40B4-BE49-F238E27FC236}">
                <a16:creationId xmlns:a16="http://schemas.microsoft.com/office/drawing/2014/main" id="{A377FBFE-3B7F-4CEE-864A-D9113B297A03}"/>
              </a:ext>
            </a:extLst>
          </p:cNvPr>
          <p:cNvSpPr>
            <a:spLocks noGrp="1"/>
          </p:cNvSpPr>
          <p:nvPr>
            <p:ph type="title"/>
          </p:nvPr>
        </p:nvSpPr>
        <p:spPr/>
        <p:txBody>
          <a:bodyPr/>
          <a:lstStyle/>
          <a:p>
            <a:r>
              <a:rPr lang="en-US" dirty="0"/>
              <a:t>Customer needs</a:t>
            </a:r>
          </a:p>
        </p:txBody>
      </p:sp>
      <p:sp>
        <p:nvSpPr>
          <p:cNvPr id="10" name="Content Placeholder 9">
            <a:extLst>
              <a:ext uri="{FF2B5EF4-FFF2-40B4-BE49-F238E27FC236}">
                <a16:creationId xmlns:a16="http://schemas.microsoft.com/office/drawing/2014/main" id="{0D57F3FC-30A8-4AAA-948C-A637E0AA570D}"/>
              </a:ext>
            </a:extLst>
          </p:cNvPr>
          <p:cNvSpPr>
            <a:spLocks noGrp="1"/>
          </p:cNvSpPr>
          <p:nvPr>
            <p:ph idx="1"/>
          </p:nvPr>
        </p:nvSpPr>
        <p:spPr/>
        <p:txBody>
          <a:bodyPr>
            <a:noAutofit/>
          </a:bodyPr>
          <a:lstStyle/>
          <a:p>
            <a:pPr>
              <a:lnSpc>
                <a:spcPct val="114000"/>
              </a:lnSpc>
            </a:pPr>
            <a:r>
              <a:rPr lang="en-US" sz="2400" b="1" dirty="0">
                <a:latin typeface="+mn-lt"/>
              </a:rPr>
              <a:t>Compliant Cleaning and Disinfecting of Environmental Surfaces </a:t>
            </a:r>
            <a:r>
              <a:rPr lang="en-US" sz="2400" dirty="0">
                <a:latin typeface="+mn-lt"/>
              </a:rPr>
              <a:t>in Health Care Facilities is often </a:t>
            </a:r>
            <a:r>
              <a:rPr lang="en-US" sz="2400" b="1" dirty="0">
                <a:latin typeface="+mn-lt"/>
              </a:rPr>
              <a:t>suboptimal</a:t>
            </a:r>
            <a:r>
              <a:rPr lang="en-US" sz="2400" dirty="0">
                <a:latin typeface="+mn-lt"/>
              </a:rPr>
              <a:t> </a:t>
            </a:r>
          </a:p>
          <a:p>
            <a:pPr>
              <a:lnSpc>
                <a:spcPct val="114000"/>
              </a:lnSpc>
            </a:pPr>
            <a:r>
              <a:rPr lang="en-US" sz="2400" b="1" dirty="0">
                <a:latin typeface="+mn-lt"/>
              </a:rPr>
              <a:t>Customers want a silver bullet to kill microorganisms and reduce the spread of infections </a:t>
            </a:r>
            <a:r>
              <a:rPr lang="en-US" sz="2400" dirty="0">
                <a:latin typeface="+mn-lt"/>
              </a:rPr>
              <a:t>– i.e. faster disinfectants, vaporizing, or UV carts</a:t>
            </a:r>
          </a:p>
          <a:p>
            <a:pPr>
              <a:lnSpc>
                <a:spcPct val="114000"/>
              </a:lnSpc>
            </a:pPr>
            <a:r>
              <a:rPr lang="en-US" sz="2400" dirty="0">
                <a:latin typeface="+mn-lt"/>
              </a:rPr>
              <a:t>The focus has been about </a:t>
            </a:r>
            <a:r>
              <a:rPr lang="en-US" sz="2400" b="1" dirty="0">
                <a:latin typeface="+mn-lt"/>
              </a:rPr>
              <a:t>‘WHAT to disinfect with’</a:t>
            </a:r>
            <a:r>
              <a:rPr lang="en-US" sz="2400" dirty="0">
                <a:latin typeface="+mn-lt"/>
              </a:rPr>
              <a:t> rather than </a:t>
            </a:r>
            <a:r>
              <a:rPr lang="en-US" sz="2400" b="1" dirty="0">
                <a:latin typeface="+mn-lt"/>
              </a:rPr>
              <a:t>‘HOW to properly clean and disinfect’</a:t>
            </a:r>
            <a:endParaRPr lang="en-US" sz="2400" b="1" u="sng" dirty="0">
              <a:latin typeface="+mn-lt"/>
            </a:endParaRPr>
          </a:p>
          <a:p>
            <a:pPr>
              <a:lnSpc>
                <a:spcPct val="114000"/>
              </a:lnSpc>
            </a:pPr>
            <a:r>
              <a:rPr lang="en-US" sz="2400" b="1" dirty="0">
                <a:latin typeface="+mn-lt"/>
              </a:rPr>
              <a:t>Better Hand Hygiene Practices </a:t>
            </a:r>
            <a:r>
              <a:rPr lang="en-US" sz="2400" dirty="0">
                <a:latin typeface="+mn-lt"/>
              </a:rPr>
              <a:t>and </a:t>
            </a:r>
            <a:r>
              <a:rPr lang="en-US" sz="2400" b="1" dirty="0">
                <a:latin typeface="+mn-lt"/>
              </a:rPr>
              <a:t>Cleaning and Disinfecting Compliance </a:t>
            </a:r>
            <a:r>
              <a:rPr lang="en-US" sz="2400" dirty="0">
                <a:latin typeface="+mn-lt"/>
              </a:rPr>
              <a:t>are critical first lines of defense to fight the spread of microorganisms </a:t>
            </a:r>
          </a:p>
        </p:txBody>
      </p:sp>
    </p:spTree>
    <p:extLst>
      <p:ext uri="{BB962C8B-B14F-4D97-AF65-F5344CB8AC3E}">
        <p14:creationId xmlns:p14="http://schemas.microsoft.com/office/powerpoint/2010/main" val="312999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49EDA5-D702-4B90-91E1-D5BD455B4888}"/>
              </a:ext>
            </a:extLst>
          </p:cNvPr>
          <p:cNvSpPr>
            <a:spLocks noGrp="1"/>
          </p:cNvSpPr>
          <p:nvPr>
            <p:ph type="body" sz="quarter" idx="13"/>
          </p:nvPr>
        </p:nvSpPr>
        <p:spPr/>
        <p:txBody>
          <a:bodyPr>
            <a:normAutofit/>
          </a:bodyPr>
          <a:lstStyle/>
          <a:p>
            <a:r>
              <a:rPr lang="en-US" baseline="30000" dirty="0"/>
              <a:t>Healthcare USE - WIPE</a:t>
            </a:r>
          </a:p>
        </p:txBody>
      </p:sp>
      <p:sp>
        <p:nvSpPr>
          <p:cNvPr id="5" name="Title 4">
            <a:extLst>
              <a:ext uri="{FF2B5EF4-FFF2-40B4-BE49-F238E27FC236}">
                <a16:creationId xmlns:a16="http://schemas.microsoft.com/office/drawing/2014/main" id="{5EBDE3F3-3EA3-440F-BE41-3218317A97F6}"/>
              </a:ext>
            </a:extLst>
          </p:cNvPr>
          <p:cNvSpPr>
            <a:spLocks noGrp="1"/>
          </p:cNvSpPr>
          <p:nvPr>
            <p:ph type="title"/>
          </p:nvPr>
        </p:nvSpPr>
        <p:spPr/>
        <p:txBody>
          <a:bodyPr/>
          <a:lstStyle/>
          <a:p>
            <a:r>
              <a:rPr lang="en-US" dirty="0"/>
              <a:t>PROFECT</a:t>
            </a:r>
            <a:r>
              <a:rPr lang="en-US" baseline="30000" dirty="0"/>
              <a:t>TM</a:t>
            </a:r>
          </a:p>
        </p:txBody>
      </p:sp>
      <p:sp>
        <p:nvSpPr>
          <p:cNvPr id="2" name="Content Placeholder 1">
            <a:extLst>
              <a:ext uri="{FF2B5EF4-FFF2-40B4-BE49-F238E27FC236}">
                <a16:creationId xmlns:a16="http://schemas.microsoft.com/office/drawing/2014/main" id="{0A88B8A2-6453-482F-804E-941065B964D0}"/>
              </a:ext>
            </a:extLst>
          </p:cNvPr>
          <p:cNvSpPr>
            <a:spLocks noGrp="1"/>
          </p:cNvSpPr>
          <p:nvPr>
            <p:ph idx="1"/>
          </p:nvPr>
        </p:nvSpPr>
        <p:spPr>
          <a:xfrm>
            <a:off x="5448299" y="1327167"/>
            <a:ext cx="6229352" cy="4292344"/>
          </a:xfrm>
        </p:spPr>
        <p:txBody>
          <a:bodyPr>
            <a:noAutofit/>
          </a:bodyPr>
          <a:lstStyle/>
          <a:p>
            <a:pPr lvl="1">
              <a:lnSpc>
                <a:spcPct val="134000"/>
              </a:lnSpc>
            </a:pPr>
            <a:r>
              <a:rPr lang="en-US" sz="2000" b="1" dirty="0">
                <a:latin typeface="+mn-lt"/>
              </a:rPr>
              <a:t>DESCRIPTION &amp; FEATURES:</a:t>
            </a:r>
          </a:p>
          <a:p>
            <a:pPr lvl="2">
              <a:lnSpc>
                <a:spcPct val="134000"/>
              </a:lnSpc>
            </a:pPr>
            <a:r>
              <a:rPr lang="en-US" sz="2000" dirty="0">
                <a:latin typeface="+mn-lt"/>
              </a:rPr>
              <a:t>Intermediate-Level Disinfecting Wipe</a:t>
            </a:r>
          </a:p>
          <a:p>
            <a:pPr lvl="2">
              <a:lnSpc>
                <a:spcPct val="134000"/>
              </a:lnSpc>
            </a:pPr>
            <a:r>
              <a:rPr lang="en-US" sz="2000" dirty="0">
                <a:latin typeface="+mn-lt"/>
              </a:rPr>
              <a:t>72.5% Ethyl Alcohol  +  3300 ppm Active </a:t>
            </a:r>
            <a:r>
              <a:rPr lang="en-US" sz="2000" dirty="0" err="1">
                <a:latin typeface="+mn-lt"/>
              </a:rPr>
              <a:t>Quat</a:t>
            </a:r>
            <a:r>
              <a:rPr lang="en-US" sz="2000" dirty="0">
                <a:latin typeface="+mn-lt"/>
              </a:rPr>
              <a:t> at-use</a:t>
            </a:r>
          </a:p>
          <a:p>
            <a:pPr lvl="2">
              <a:lnSpc>
                <a:spcPct val="134000"/>
              </a:lnSpc>
            </a:pPr>
            <a:r>
              <a:rPr lang="en-US" sz="2000" dirty="0">
                <a:latin typeface="+mn-lt"/>
              </a:rPr>
              <a:t>pH: 3.0 - 4.0</a:t>
            </a:r>
          </a:p>
          <a:p>
            <a:pPr lvl="2">
              <a:lnSpc>
                <a:spcPct val="134000"/>
              </a:lnSpc>
            </a:pPr>
            <a:r>
              <a:rPr lang="en-US" sz="2000" dirty="0">
                <a:latin typeface="+mn-lt"/>
              </a:rPr>
              <a:t>DILUTION:  RTU</a:t>
            </a:r>
          </a:p>
          <a:p>
            <a:pPr lvl="2">
              <a:lnSpc>
                <a:spcPct val="134000"/>
              </a:lnSpc>
            </a:pPr>
            <a:r>
              <a:rPr lang="en-US" sz="2000" dirty="0">
                <a:latin typeface="+mn-lt"/>
              </a:rPr>
              <a:t>CONTACT TIME:  1 Minute</a:t>
            </a:r>
          </a:p>
          <a:p>
            <a:pPr lvl="2">
              <a:lnSpc>
                <a:spcPct val="134000"/>
              </a:lnSpc>
            </a:pPr>
            <a:r>
              <a:rPr lang="en-US" sz="2000" dirty="0">
                <a:latin typeface="+mn-lt"/>
              </a:rPr>
              <a:t>Kills </a:t>
            </a:r>
            <a:r>
              <a:rPr lang="en-US" sz="2000" dirty="0" err="1">
                <a:latin typeface="+mn-lt"/>
              </a:rPr>
              <a:t>Pollovirus</a:t>
            </a:r>
            <a:endParaRPr lang="en-US" sz="2000" dirty="0">
              <a:latin typeface="+mn-lt"/>
            </a:endParaRPr>
          </a:p>
          <a:p>
            <a:pPr lvl="2">
              <a:lnSpc>
                <a:spcPct val="134000"/>
              </a:lnSpc>
            </a:pPr>
            <a:r>
              <a:rPr lang="en-US" sz="2000" dirty="0">
                <a:latin typeface="+mn-lt"/>
              </a:rPr>
              <a:t>Bleach-free, Fragrance-free Formulation</a:t>
            </a:r>
          </a:p>
        </p:txBody>
      </p:sp>
      <p:pic>
        <p:nvPicPr>
          <p:cNvPr id="7" name="Content Placeholder 8">
            <a:extLst>
              <a:ext uri="{FF2B5EF4-FFF2-40B4-BE49-F238E27FC236}">
                <a16:creationId xmlns:a16="http://schemas.microsoft.com/office/drawing/2014/main" id="{BAD9B292-B513-4DF5-B90A-12530B09FD01}"/>
              </a:ext>
            </a:extLst>
          </p:cNvPr>
          <p:cNvPicPr>
            <a:picLocks noChangeAspect="1"/>
          </p:cNvPicPr>
          <p:nvPr/>
        </p:nvPicPr>
        <p:blipFill rotWithShape="1">
          <a:blip r:embed="rId2">
            <a:extLst>
              <a:ext uri="{28A0092B-C50C-407E-A947-70E740481C1C}">
                <a14:useLocalDpi xmlns:a14="http://schemas.microsoft.com/office/drawing/2010/main" val="0"/>
              </a:ext>
            </a:extLst>
          </a:blip>
          <a:srcRect l="23979" t="4241" r="25924" b="5337"/>
          <a:stretch/>
        </p:blipFill>
        <p:spPr>
          <a:xfrm>
            <a:off x="2257425" y="1327167"/>
            <a:ext cx="1860072" cy="4702110"/>
          </a:xfrm>
          <a:prstGeom prst="rect">
            <a:avLst/>
          </a:prstGeom>
        </p:spPr>
      </p:pic>
      <p:sp>
        <p:nvSpPr>
          <p:cNvPr id="9" name="TextBox 8">
            <a:extLst>
              <a:ext uri="{FF2B5EF4-FFF2-40B4-BE49-F238E27FC236}">
                <a16:creationId xmlns:a16="http://schemas.microsoft.com/office/drawing/2014/main" id="{FFD848BF-C2F2-49EE-A210-BB1763A70AD0}"/>
              </a:ext>
            </a:extLst>
          </p:cNvPr>
          <p:cNvSpPr txBox="1"/>
          <p:nvPr/>
        </p:nvSpPr>
        <p:spPr>
          <a:xfrm>
            <a:off x="1756510" y="6344393"/>
            <a:ext cx="184731" cy="344069"/>
          </a:xfrm>
          <a:prstGeom prst="rect">
            <a:avLst/>
          </a:prstGeom>
          <a:noFill/>
        </p:spPr>
        <p:txBody>
          <a:bodyPr wrap="none" rtlCol="0">
            <a:spAutoFit/>
          </a:bodyPr>
          <a:lstStyle/>
          <a:p>
            <a:endParaRPr lang="en-US" sz="1636" dirty="0"/>
          </a:p>
        </p:txBody>
      </p:sp>
    </p:spTree>
    <p:extLst>
      <p:ext uri="{BB962C8B-B14F-4D97-AF65-F5344CB8AC3E}">
        <p14:creationId xmlns:p14="http://schemas.microsoft.com/office/powerpoint/2010/main" val="3136858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77500" lnSpcReduction="20000"/>
          </a:bodyPr>
          <a:lstStyle/>
          <a:p>
            <a:r>
              <a:rPr lang="en-US" dirty="0"/>
              <a:t>Healthcare Use - Specialty</a:t>
            </a:r>
          </a:p>
        </p:txBody>
      </p:sp>
      <p:sp>
        <p:nvSpPr>
          <p:cNvPr id="3" name="Title 2"/>
          <p:cNvSpPr>
            <a:spLocks noGrp="1"/>
          </p:cNvSpPr>
          <p:nvPr>
            <p:ph type="title"/>
          </p:nvPr>
        </p:nvSpPr>
        <p:spPr/>
        <p:txBody>
          <a:bodyPr/>
          <a:lstStyle/>
          <a:p>
            <a:r>
              <a:rPr lang="en-US" dirty="0" err="1"/>
              <a:t>Diffense</a:t>
            </a:r>
            <a:r>
              <a:rPr lang="en-US" dirty="0"/>
              <a:t>®</a:t>
            </a:r>
          </a:p>
        </p:txBody>
      </p:sp>
      <p:sp>
        <p:nvSpPr>
          <p:cNvPr id="5" name="Content Placeholder 4"/>
          <p:cNvSpPr>
            <a:spLocks noGrp="1"/>
          </p:cNvSpPr>
          <p:nvPr>
            <p:ph idx="15"/>
          </p:nvPr>
        </p:nvSpPr>
        <p:spPr>
          <a:xfrm>
            <a:off x="6056123" y="1497918"/>
            <a:ext cx="6034277" cy="4804685"/>
          </a:xfrm>
        </p:spPr>
        <p:txBody>
          <a:bodyPr>
            <a:noAutofit/>
          </a:bodyPr>
          <a:lstStyle/>
          <a:p>
            <a:pPr>
              <a:lnSpc>
                <a:spcPct val="134000"/>
              </a:lnSpc>
              <a:buFont typeface="Arial" panose="020B0604020202020204" pitchFamily="34" charset="0"/>
              <a:buChar char="•"/>
            </a:pPr>
            <a:r>
              <a:rPr lang="en-US" b="1" dirty="0">
                <a:latin typeface="+mn-lt"/>
              </a:rPr>
              <a:t>DESCRIPTION &amp; FEATURES:</a:t>
            </a:r>
          </a:p>
          <a:p>
            <a:pPr lvl="1">
              <a:lnSpc>
                <a:spcPct val="134000"/>
              </a:lnSpc>
            </a:pPr>
            <a:r>
              <a:rPr lang="en-US" sz="2000" dirty="0">
                <a:latin typeface="+mn-lt"/>
              </a:rPr>
              <a:t>RTU High-Level Cleaner/ Disinfectant</a:t>
            </a:r>
          </a:p>
          <a:p>
            <a:pPr lvl="1">
              <a:lnSpc>
                <a:spcPct val="134000"/>
              </a:lnSpc>
            </a:pPr>
            <a:r>
              <a:rPr lang="en-US" sz="2000" dirty="0">
                <a:latin typeface="+mn-lt"/>
              </a:rPr>
              <a:t>pH:  11.8 – 12.8</a:t>
            </a:r>
          </a:p>
          <a:p>
            <a:pPr lvl="1">
              <a:lnSpc>
                <a:spcPct val="134000"/>
              </a:lnSpc>
            </a:pPr>
            <a:r>
              <a:rPr lang="en-US" sz="2000" dirty="0">
                <a:latin typeface="+mn-lt"/>
              </a:rPr>
              <a:t>FRAGRANCE:  Clean Floral</a:t>
            </a:r>
          </a:p>
          <a:p>
            <a:pPr lvl="1">
              <a:lnSpc>
                <a:spcPct val="134000"/>
              </a:lnSpc>
            </a:pPr>
            <a:r>
              <a:rPr lang="en-US" sz="2000" dirty="0">
                <a:latin typeface="+mn-lt"/>
              </a:rPr>
              <a:t>DILUTION:  RTU</a:t>
            </a:r>
          </a:p>
          <a:p>
            <a:pPr lvl="1">
              <a:lnSpc>
                <a:spcPct val="134000"/>
              </a:lnSpc>
            </a:pPr>
            <a:r>
              <a:rPr lang="en-US" sz="2000" dirty="0">
                <a:latin typeface="+mn-lt"/>
              </a:rPr>
              <a:t>CONTACT TIME:  </a:t>
            </a:r>
          </a:p>
          <a:p>
            <a:pPr lvl="2">
              <a:lnSpc>
                <a:spcPct val="134000"/>
              </a:lnSpc>
            </a:pPr>
            <a:r>
              <a:rPr lang="en-US" sz="1800" dirty="0">
                <a:latin typeface="+mn-lt"/>
              </a:rPr>
              <a:t>For Special Pathogen Concerns - C. diff – 8 Minutes</a:t>
            </a:r>
          </a:p>
          <a:p>
            <a:pPr lvl="2">
              <a:lnSpc>
                <a:spcPct val="134000"/>
              </a:lnSpc>
            </a:pPr>
            <a:r>
              <a:rPr lang="en-US" sz="1800" dirty="0">
                <a:latin typeface="+mn-lt"/>
              </a:rPr>
              <a:t>Kills Norovirus in 30 Seconds </a:t>
            </a:r>
          </a:p>
          <a:p>
            <a:pPr lvl="1">
              <a:lnSpc>
                <a:spcPct val="134000"/>
              </a:lnSpc>
            </a:pPr>
            <a:r>
              <a:rPr lang="en-US" sz="2000" dirty="0">
                <a:latin typeface="+mn-lt"/>
              </a:rPr>
              <a:t>AVAILABLE IN:  RTU Quarts</a:t>
            </a:r>
          </a:p>
        </p:txBody>
      </p:sp>
      <p:pic>
        <p:nvPicPr>
          <p:cNvPr id="6" name="Picture 5">
            <a:extLst>
              <a:ext uri="{FF2B5EF4-FFF2-40B4-BE49-F238E27FC236}">
                <a16:creationId xmlns:a16="http://schemas.microsoft.com/office/drawing/2014/main" id="{69AE74B0-1973-436E-9B24-9BA095DFC4C9}"/>
              </a:ext>
            </a:extLst>
          </p:cNvPr>
          <p:cNvPicPr>
            <a:picLocks noChangeAspect="1"/>
          </p:cNvPicPr>
          <p:nvPr/>
        </p:nvPicPr>
        <p:blipFill rotWithShape="1">
          <a:blip r:embed="rId2">
            <a:extLst>
              <a:ext uri="{28A0092B-C50C-407E-A947-70E740481C1C}">
                <a14:useLocalDpi xmlns:a14="http://schemas.microsoft.com/office/drawing/2010/main" val="0"/>
              </a:ext>
            </a:extLst>
          </a:blip>
          <a:srcRect l="21776" t="4448" r="26848" b="3187"/>
          <a:stretch/>
        </p:blipFill>
        <p:spPr>
          <a:xfrm>
            <a:off x="2228850" y="1412532"/>
            <a:ext cx="1914525" cy="4732721"/>
          </a:xfrm>
          <a:prstGeom prst="rect">
            <a:avLst/>
          </a:prstGeom>
        </p:spPr>
      </p:pic>
    </p:spTree>
    <p:extLst>
      <p:ext uri="{BB962C8B-B14F-4D97-AF65-F5344CB8AC3E}">
        <p14:creationId xmlns:p14="http://schemas.microsoft.com/office/powerpoint/2010/main" val="243093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748980-296A-4988-9242-119A0647EB3F}"/>
              </a:ext>
            </a:extLst>
          </p:cNvPr>
          <p:cNvSpPr>
            <a:spLocks noGrp="1"/>
          </p:cNvSpPr>
          <p:nvPr>
            <p:ph sz="quarter" idx="14"/>
          </p:nvPr>
        </p:nvSpPr>
        <p:spPr/>
        <p:txBody>
          <a:bodyPr/>
          <a:lstStyle/>
          <a:p>
            <a:endParaRPr lang="en-US" dirty="0"/>
          </a:p>
        </p:txBody>
      </p:sp>
      <p:pic>
        <p:nvPicPr>
          <p:cNvPr id="4" name="Picture 3">
            <a:extLst>
              <a:ext uri="{FF2B5EF4-FFF2-40B4-BE49-F238E27FC236}">
                <a16:creationId xmlns:a16="http://schemas.microsoft.com/office/drawing/2014/main" id="{76B103C8-0A7E-4203-806B-86BC79D52594}"/>
              </a:ext>
            </a:extLst>
          </p:cNvPr>
          <p:cNvPicPr>
            <a:picLocks noChangeAspect="1"/>
          </p:cNvPicPr>
          <p:nvPr/>
        </p:nvPicPr>
        <p:blipFill>
          <a:blip r:embed="rId3"/>
          <a:stretch>
            <a:fillRect/>
          </a:stretch>
        </p:blipFill>
        <p:spPr>
          <a:xfrm>
            <a:off x="1504121" y="0"/>
            <a:ext cx="9183757" cy="6858000"/>
          </a:xfrm>
          <a:prstGeom prst="rect">
            <a:avLst/>
          </a:prstGeom>
          <a:ln>
            <a:solidFill>
              <a:srgbClr val="0070C0"/>
            </a:solidFill>
          </a:ln>
        </p:spPr>
      </p:pic>
    </p:spTree>
    <p:extLst>
      <p:ext uri="{BB962C8B-B14F-4D97-AF65-F5344CB8AC3E}">
        <p14:creationId xmlns:p14="http://schemas.microsoft.com/office/powerpoint/2010/main" val="2216191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FDB006-7B8D-4955-B44F-A687D4DFEF74}"/>
              </a:ext>
            </a:extLst>
          </p:cNvPr>
          <p:cNvSpPr>
            <a:spLocks noGrp="1"/>
          </p:cNvSpPr>
          <p:nvPr>
            <p:ph sz="quarter" idx="14"/>
          </p:nvPr>
        </p:nvSpPr>
        <p:spPr/>
        <p:txBody>
          <a:bodyPr/>
          <a:lstStyle/>
          <a:p>
            <a:endParaRPr lang="en-US"/>
          </a:p>
        </p:txBody>
      </p:sp>
      <p:pic>
        <p:nvPicPr>
          <p:cNvPr id="5" name="Picture 4">
            <a:extLst>
              <a:ext uri="{FF2B5EF4-FFF2-40B4-BE49-F238E27FC236}">
                <a16:creationId xmlns:a16="http://schemas.microsoft.com/office/drawing/2014/main" id="{1328F8ED-2C22-433A-BA93-680B4A082996}"/>
              </a:ext>
            </a:extLst>
          </p:cNvPr>
          <p:cNvPicPr>
            <a:picLocks noChangeAspect="1"/>
          </p:cNvPicPr>
          <p:nvPr/>
        </p:nvPicPr>
        <p:blipFill>
          <a:blip r:embed="rId2"/>
          <a:stretch>
            <a:fillRect/>
          </a:stretch>
        </p:blipFill>
        <p:spPr>
          <a:xfrm>
            <a:off x="1518348" y="0"/>
            <a:ext cx="9155303" cy="6858000"/>
          </a:xfrm>
          <a:prstGeom prst="rect">
            <a:avLst/>
          </a:prstGeom>
          <a:ln>
            <a:solidFill>
              <a:srgbClr val="0070C0"/>
            </a:solidFill>
          </a:ln>
        </p:spPr>
      </p:pic>
    </p:spTree>
    <p:extLst>
      <p:ext uri="{BB962C8B-B14F-4D97-AF65-F5344CB8AC3E}">
        <p14:creationId xmlns:p14="http://schemas.microsoft.com/office/powerpoint/2010/main" val="437486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0BC7F3-0A74-490C-B5D8-5031D05557C8}"/>
              </a:ext>
            </a:extLst>
          </p:cNvPr>
          <p:cNvSpPr>
            <a:spLocks noGrp="1"/>
          </p:cNvSpPr>
          <p:nvPr>
            <p:ph sz="quarter" idx="14"/>
          </p:nvPr>
        </p:nvSpPr>
        <p:spPr/>
        <p:txBody>
          <a:bodyPr/>
          <a:lstStyle/>
          <a:p>
            <a:endParaRPr lang="en-US"/>
          </a:p>
        </p:txBody>
      </p:sp>
      <p:pic>
        <p:nvPicPr>
          <p:cNvPr id="4" name="Picture 3">
            <a:extLst>
              <a:ext uri="{FF2B5EF4-FFF2-40B4-BE49-F238E27FC236}">
                <a16:creationId xmlns:a16="http://schemas.microsoft.com/office/drawing/2014/main" id="{5526C1D0-D7F7-44AA-BE1A-A7D2709F303E}"/>
              </a:ext>
            </a:extLst>
          </p:cNvPr>
          <p:cNvPicPr>
            <a:picLocks noChangeAspect="1"/>
          </p:cNvPicPr>
          <p:nvPr/>
        </p:nvPicPr>
        <p:blipFill>
          <a:blip r:embed="rId2"/>
          <a:stretch>
            <a:fillRect/>
          </a:stretch>
        </p:blipFill>
        <p:spPr>
          <a:xfrm>
            <a:off x="1648239" y="0"/>
            <a:ext cx="8895522" cy="6858000"/>
          </a:xfrm>
          <a:prstGeom prst="rect">
            <a:avLst/>
          </a:prstGeom>
          <a:ln>
            <a:solidFill>
              <a:srgbClr val="0070C0"/>
            </a:solidFill>
          </a:ln>
        </p:spPr>
      </p:pic>
    </p:spTree>
    <p:extLst>
      <p:ext uri="{BB962C8B-B14F-4D97-AF65-F5344CB8AC3E}">
        <p14:creationId xmlns:p14="http://schemas.microsoft.com/office/powerpoint/2010/main" val="2018709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63F419-A606-474E-9C56-9B09A803D69C}"/>
              </a:ext>
            </a:extLst>
          </p:cNvPr>
          <p:cNvSpPr>
            <a:spLocks noGrp="1"/>
          </p:cNvSpPr>
          <p:nvPr>
            <p:ph type="body" sz="quarter" idx="12"/>
          </p:nvPr>
        </p:nvSpPr>
        <p:spPr/>
        <p:txBody>
          <a:bodyPr>
            <a:normAutofit/>
          </a:bodyPr>
          <a:lstStyle/>
          <a:p>
            <a:pPr lvl="3"/>
            <a:r>
              <a:rPr lang="en-US" sz="4800" dirty="0">
                <a:solidFill>
                  <a:schemeClr val="bg1"/>
                </a:solidFill>
              </a:rPr>
              <a:t>Section 3:  </a:t>
            </a:r>
            <a:r>
              <a:rPr lang="en-US" sz="4800" dirty="0" err="1">
                <a:solidFill>
                  <a:schemeClr val="bg1"/>
                </a:solidFill>
              </a:rPr>
              <a:t>dISINFECTING</a:t>
            </a:r>
            <a:r>
              <a:rPr lang="en-US" sz="4800" dirty="0">
                <a:solidFill>
                  <a:schemeClr val="bg1"/>
                </a:solidFill>
              </a:rPr>
              <a:t> Programs</a:t>
            </a:r>
          </a:p>
        </p:txBody>
      </p:sp>
    </p:spTree>
    <p:extLst>
      <p:ext uri="{BB962C8B-B14F-4D97-AF65-F5344CB8AC3E}">
        <p14:creationId xmlns:p14="http://schemas.microsoft.com/office/powerpoint/2010/main" val="3575432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AE2812-1043-467F-ABBC-F15E4B32FEAF}"/>
              </a:ext>
            </a:extLst>
          </p:cNvPr>
          <p:cNvSpPr>
            <a:spLocks noGrp="1"/>
          </p:cNvSpPr>
          <p:nvPr>
            <p:ph type="body" sz="quarter" idx="13"/>
          </p:nvPr>
        </p:nvSpPr>
        <p:spPr/>
        <p:txBody>
          <a:bodyPr>
            <a:normAutofit fontScale="85000" lnSpcReduction="20000"/>
          </a:bodyPr>
          <a:lstStyle/>
          <a:p>
            <a:r>
              <a:rPr lang="en-US" dirty="0"/>
              <a:t>Disinfection</a:t>
            </a:r>
          </a:p>
        </p:txBody>
      </p:sp>
      <p:sp>
        <p:nvSpPr>
          <p:cNvPr id="189442" name="Rectangle 2">
            <a:extLst>
              <a:ext uri="{FF2B5EF4-FFF2-40B4-BE49-F238E27FC236}">
                <a16:creationId xmlns:a16="http://schemas.microsoft.com/office/drawing/2014/main" id="{8306BD2B-E2EB-455F-AAEB-31524887906B}"/>
              </a:ext>
            </a:extLst>
          </p:cNvPr>
          <p:cNvSpPr>
            <a:spLocks noGrp="1" noChangeArrowheads="1"/>
          </p:cNvSpPr>
          <p:nvPr>
            <p:ph type="title"/>
          </p:nvPr>
        </p:nvSpPr>
        <p:spPr/>
        <p:txBody>
          <a:bodyPr>
            <a:normAutofit/>
          </a:bodyPr>
          <a:lstStyle/>
          <a:p>
            <a:pPr eaLnBrk="1" hangingPunct="1">
              <a:defRPr/>
            </a:pPr>
            <a:r>
              <a:rPr lang="en-US" dirty="0" err="1">
                <a:latin typeface="Gotham Bold" pitchFamily="50" charset="0"/>
                <a:ea typeface="Tahoma" pitchFamily="34" charset="0"/>
                <a:cs typeface="Tahoma" pitchFamily="34" charset="0"/>
                <a:sym typeface="Arial Bold" charset="0"/>
              </a:rPr>
              <a:t>COnsiderations</a:t>
            </a:r>
            <a:endParaRPr lang="en-US" dirty="0">
              <a:latin typeface="Gotham Bold" pitchFamily="50" charset="0"/>
              <a:ea typeface="Tahoma" pitchFamily="34" charset="0"/>
              <a:cs typeface="Tahoma" pitchFamily="34" charset="0"/>
              <a:sym typeface="Arial Bold" charset="0"/>
            </a:endParaRPr>
          </a:p>
        </p:txBody>
      </p:sp>
      <p:sp>
        <p:nvSpPr>
          <p:cNvPr id="189443" name="Rectangle 3">
            <a:extLst>
              <a:ext uri="{FF2B5EF4-FFF2-40B4-BE49-F238E27FC236}">
                <a16:creationId xmlns:a16="http://schemas.microsoft.com/office/drawing/2014/main" id="{B9A1C0E0-B2F0-481C-B92D-BA1D16DBB754}"/>
              </a:ext>
            </a:extLst>
          </p:cNvPr>
          <p:cNvSpPr>
            <a:spLocks noGrp="1" noChangeArrowheads="1"/>
          </p:cNvSpPr>
          <p:nvPr>
            <p:ph idx="1"/>
          </p:nvPr>
        </p:nvSpPr>
        <p:spPr/>
        <p:txBody>
          <a:bodyPr>
            <a:normAutofit/>
          </a:bodyPr>
          <a:lstStyle/>
          <a:p>
            <a:pPr marL="0">
              <a:buNone/>
              <a:defRPr/>
            </a:pPr>
            <a:endParaRPr lang="en-US" sz="1400" dirty="0">
              <a:sym typeface="Arial Bold" charset="0"/>
            </a:endParaRPr>
          </a:p>
          <a:p>
            <a:pPr marL="342900" indent="-342900">
              <a:lnSpc>
                <a:spcPct val="114000"/>
              </a:lnSpc>
              <a:buClr>
                <a:schemeClr val="tx1"/>
              </a:buClr>
              <a:buFont typeface="Wingdings" panose="05000000000000000000" pitchFamily="2" charset="2"/>
              <a:buChar char="ü"/>
              <a:defRPr/>
            </a:pPr>
            <a:r>
              <a:rPr lang="en-US" sz="2400" dirty="0">
                <a:latin typeface="+mn-lt"/>
                <a:sym typeface="Arial Bold" charset="0"/>
              </a:rPr>
              <a:t>Types of microorganisms involved pathogenic or nonpathogenic organisms</a:t>
            </a:r>
          </a:p>
          <a:p>
            <a:pPr marL="342900" indent="-342900">
              <a:lnSpc>
                <a:spcPct val="114000"/>
              </a:lnSpc>
              <a:buClr>
                <a:schemeClr val="tx1"/>
              </a:buClr>
              <a:buFont typeface="Wingdings" panose="05000000000000000000" pitchFamily="2" charset="2"/>
              <a:buChar char="ü"/>
              <a:defRPr/>
            </a:pPr>
            <a:r>
              <a:rPr lang="en-US" sz="2400" dirty="0">
                <a:latin typeface="+mn-lt"/>
                <a:sym typeface="Arial Bold" charset="0"/>
              </a:rPr>
              <a:t>Contaminated areas and types of surfaces that need disinfection</a:t>
            </a:r>
          </a:p>
          <a:p>
            <a:pPr marL="342900" indent="-342900">
              <a:lnSpc>
                <a:spcPct val="114000"/>
              </a:lnSpc>
              <a:buClr>
                <a:schemeClr val="tx1"/>
              </a:buClr>
              <a:buFont typeface="Wingdings" panose="05000000000000000000" pitchFamily="2" charset="2"/>
              <a:buChar char="ü"/>
              <a:defRPr/>
            </a:pPr>
            <a:r>
              <a:rPr lang="en-US" sz="2400" dirty="0">
                <a:latin typeface="+mn-lt"/>
                <a:sym typeface="Arial Bold" charset="0"/>
              </a:rPr>
              <a:t>Disinfectant concentrations and economics</a:t>
            </a:r>
          </a:p>
          <a:p>
            <a:pPr marL="342900" indent="-342900">
              <a:lnSpc>
                <a:spcPct val="114000"/>
              </a:lnSpc>
              <a:buClr>
                <a:schemeClr val="tx1"/>
              </a:buClr>
              <a:buFont typeface="Wingdings" panose="05000000000000000000" pitchFamily="2" charset="2"/>
              <a:buChar char="ü"/>
              <a:defRPr/>
            </a:pPr>
            <a:r>
              <a:rPr lang="en-US" sz="2400" dirty="0">
                <a:latin typeface="+mn-lt"/>
                <a:sym typeface="Arial Bold" charset="0"/>
              </a:rPr>
              <a:t>Product stability, performance and storage conditions</a:t>
            </a:r>
          </a:p>
          <a:p>
            <a:pPr marL="342900" indent="-342900">
              <a:lnSpc>
                <a:spcPct val="114000"/>
              </a:lnSpc>
              <a:buClr>
                <a:schemeClr val="tx1"/>
              </a:buClr>
              <a:buFont typeface="Wingdings" panose="05000000000000000000" pitchFamily="2" charset="2"/>
              <a:buChar char="ü"/>
              <a:defRPr/>
            </a:pPr>
            <a:r>
              <a:rPr lang="en-US" sz="2400" dirty="0">
                <a:latin typeface="+mn-lt"/>
                <a:sym typeface="Arial Bold" charset="0"/>
              </a:rPr>
              <a:t>Application method- labor and contact time allowed</a:t>
            </a:r>
          </a:p>
          <a:p>
            <a:pPr marL="342900" indent="-342900">
              <a:lnSpc>
                <a:spcPct val="114000"/>
              </a:lnSpc>
              <a:buClr>
                <a:schemeClr val="tx1"/>
              </a:buClr>
              <a:buFont typeface="Wingdings" panose="05000000000000000000" pitchFamily="2" charset="2"/>
              <a:buChar char="ü"/>
              <a:defRPr/>
            </a:pPr>
            <a:r>
              <a:rPr lang="en-US" sz="2400" dirty="0">
                <a:latin typeface="+mn-lt"/>
                <a:sym typeface="Arial Bold" charset="0"/>
              </a:rPr>
              <a:t>Safety Precautions</a:t>
            </a:r>
          </a:p>
          <a:p>
            <a:pPr marL="342900" indent="-342900">
              <a:lnSpc>
                <a:spcPct val="114000"/>
              </a:lnSpc>
              <a:buClr>
                <a:schemeClr val="tx1"/>
              </a:buClr>
              <a:buFont typeface="Wingdings" panose="05000000000000000000" pitchFamily="2" charset="2"/>
              <a:buChar char="ü"/>
              <a:defRPr/>
            </a:pPr>
            <a:r>
              <a:rPr lang="en-US" sz="2400" dirty="0">
                <a:latin typeface="+mn-lt"/>
                <a:sym typeface="Arial Bold" charset="0"/>
              </a:rPr>
              <a:t>Environmental Impact</a:t>
            </a:r>
          </a:p>
          <a:p>
            <a:pPr marL="0">
              <a:buNone/>
              <a:defRPr/>
            </a:pPr>
            <a:endParaRPr lang="en-US" sz="1800" dirty="0">
              <a:sym typeface="Arial Bold" charset="0"/>
            </a:endParaRPr>
          </a:p>
          <a:p>
            <a:pPr marL="0">
              <a:buNone/>
              <a:defRPr/>
            </a:pPr>
            <a:endParaRPr lang="en-US" sz="1800" dirty="0">
              <a:sym typeface="Arial Bold" charset="0"/>
            </a:endParaRPr>
          </a:p>
          <a:p>
            <a:pPr marL="0">
              <a:buNone/>
              <a:defRPr/>
            </a:pPr>
            <a:endParaRPr lang="en-US" sz="2800" dirty="0">
              <a:sym typeface="Arial Bold"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8B23A1-0A00-4BBE-B4DA-F71E7284F1FD}"/>
              </a:ext>
            </a:extLst>
          </p:cNvPr>
          <p:cNvSpPr>
            <a:spLocks noGrp="1"/>
          </p:cNvSpPr>
          <p:nvPr>
            <p:ph type="body" sz="quarter" idx="13"/>
          </p:nvPr>
        </p:nvSpPr>
        <p:spPr/>
        <p:txBody>
          <a:bodyPr>
            <a:normAutofit fontScale="85000" lnSpcReduction="20000"/>
          </a:bodyPr>
          <a:lstStyle/>
          <a:p>
            <a:r>
              <a:rPr lang="en-US" dirty="0"/>
              <a:t>High Touch Points</a:t>
            </a:r>
          </a:p>
          <a:p>
            <a:endParaRPr lang="en-US" dirty="0"/>
          </a:p>
        </p:txBody>
      </p:sp>
      <p:sp>
        <p:nvSpPr>
          <p:cNvPr id="3" name="Title 2">
            <a:extLst>
              <a:ext uri="{FF2B5EF4-FFF2-40B4-BE49-F238E27FC236}">
                <a16:creationId xmlns:a16="http://schemas.microsoft.com/office/drawing/2014/main" id="{8CE9B5FD-35FB-4997-9F53-A674078C8723}"/>
              </a:ext>
            </a:extLst>
          </p:cNvPr>
          <p:cNvSpPr>
            <a:spLocks noGrp="1"/>
          </p:cNvSpPr>
          <p:nvPr>
            <p:ph type="title"/>
          </p:nvPr>
        </p:nvSpPr>
        <p:spPr>
          <a:xfrm>
            <a:off x="592785" y="5664200"/>
            <a:ext cx="7315082" cy="719005"/>
          </a:xfrm>
        </p:spPr>
        <p:txBody>
          <a:bodyPr>
            <a:normAutofit fontScale="90000"/>
          </a:bodyPr>
          <a:lstStyle/>
          <a:p>
            <a:pPr>
              <a:lnSpc>
                <a:spcPts val="1000"/>
              </a:lnSpc>
            </a:pPr>
            <a:r>
              <a:rPr lang="en-US" sz="1300" cap="none" dirty="0">
                <a:solidFill>
                  <a:schemeClr val="tx1"/>
                </a:solidFill>
                <a:latin typeface="Helvetica LT Std Light" panose="020B0303020202020204"/>
              </a:rPr>
              <a:t>*Low level disinfectants are acceptable for use on these surfaces.</a:t>
            </a:r>
            <a:br>
              <a:rPr lang="en-US" sz="1300" cap="none" dirty="0">
                <a:solidFill>
                  <a:schemeClr val="tx1"/>
                </a:solidFill>
                <a:latin typeface="Helvetica LT Std Light" panose="020B0303020202020204"/>
              </a:rPr>
            </a:br>
            <a:br>
              <a:rPr lang="en-US" sz="1300" cap="none" dirty="0">
                <a:solidFill>
                  <a:schemeClr val="tx1"/>
                </a:solidFill>
                <a:latin typeface="Helvetica LT Std Light" panose="020B0303020202020204"/>
              </a:rPr>
            </a:br>
            <a:r>
              <a:rPr lang="en-US" sz="1300" cap="none" dirty="0">
                <a:solidFill>
                  <a:schemeClr val="tx1"/>
                </a:solidFill>
                <a:latin typeface="Helvetica LT Std Light" panose="020B0303020202020204"/>
              </a:rPr>
              <a:t>*Intermediate or high-level disinfectants may be required if a special pathogen of concern is designated.</a:t>
            </a:r>
            <a:br>
              <a:rPr lang="en-US" sz="1200" dirty="0">
                <a:latin typeface="Helvetica LT Std Light" panose="020B0303020202020204"/>
              </a:rPr>
            </a:br>
            <a:endParaRPr lang="en-US" sz="1200" dirty="0">
              <a:latin typeface="Helvetica LT Std Light" panose="020B0303020202020204"/>
            </a:endParaRPr>
          </a:p>
        </p:txBody>
      </p:sp>
      <p:pic>
        <p:nvPicPr>
          <p:cNvPr id="8" name="Content Placeholder 7">
            <a:extLst>
              <a:ext uri="{FF2B5EF4-FFF2-40B4-BE49-F238E27FC236}">
                <a16:creationId xmlns:a16="http://schemas.microsoft.com/office/drawing/2014/main" id="{876F721A-6A22-4921-A929-0351B795141D}"/>
              </a:ext>
            </a:extLst>
          </p:cNvPr>
          <p:cNvPicPr>
            <a:picLocks noGrp="1" noChangeAspect="1"/>
          </p:cNvPicPr>
          <p:nvPr>
            <p:ph idx="1"/>
          </p:nvPr>
        </p:nvPicPr>
        <p:blipFill rotWithShape="1">
          <a:blip r:embed="rId2"/>
          <a:srcRect t="4359"/>
          <a:stretch/>
        </p:blipFill>
        <p:spPr>
          <a:xfrm>
            <a:off x="5414205" y="1330699"/>
            <a:ext cx="6254804" cy="4513912"/>
          </a:xfrm>
          <a:prstGeom prst="rect">
            <a:avLst/>
          </a:prstGeom>
        </p:spPr>
      </p:pic>
      <p:sp>
        <p:nvSpPr>
          <p:cNvPr id="10" name="TextBox 9">
            <a:extLst>
              <a:ext uri="{FF2B5EF4-FFF2-40B4-BE49-F238E27FC236}">
                <a16:creationId xmlns:a16="http://schemas.microsoft.com/office/drawing/2014/main" id="{21926D01-E577-4CDB-8EF7-E955BD2DC550}"/>
              </a:ext>
            </a:extLst>
          </p:cNvPr>
          <p:cNvSpPr txBox="1"/>
          <p:nvPr/>
        </p:nvSpPr>
        <p:spPr>
          <a:xfrm>
            <a:off x="7969692" y="5844611"/>
            <a:ext cx="3502325" cy="369332"/>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en-US" dirty="0">
                <a:latin typeface="Helvetica LT Std Light" panose="020B0303020202020204" pitchFamily="34" charset="0"/>
              </a:rPr>
              <a:t>Common high touch points</a:t>
            </a:r>
          </a:p>
        </p:txBody>
      </p:sp>
      <p:sp>
        <p:nvSpPr>
          <p:cNvPr id="4" name="Rectangle 3">
            <a:extLst>
              <a:ext uri="{FF2B5EF4-FFF2-40B4-BE49-F238E27FC236}">
                <a16:creationId xmlns:a16="http://schemas.microsoft.com/office/drawing/2014/main" id="{29C7BCA3-5026-46AF-B7E8-65B448A3B923}"/>
              </a:ext>
            </a:extLst>
          </p:cNvPr>
          <p:cNvSpPr/>
          <p:nvPr/>
        </p:nvSpPr>
        <p:spPr>
          <a:xfrm>
            <a:off x="651933" y="1668936"/>
            <a:ext cx="4978399" cy="3791872"/>
          </a:xfrm>
          <a:prstGeom prst="rect">
            <a:avLst/>
          </a:prstGeom>
        </p:spPr>
        <p:txBody>
          <a:bodyPr wrap="square">
            <a:spAutoFit/>
          </a:bodyPr>
          <a:lstStyle/>
          <a:p>
            <a:pPr indent="0">
              <a:lnSpc>
                <a:spcPct val="150000"/>
              </a:lnSpc>
              <a:buNone/>
            </a:pPr>
            <a:r>
              <a:rPr lang="en-US" sz="1400" b="1" dirty="0">
                <a:latin typeface="Helvetica LT Std Light" panose="020B0303020202020204" pitchFamily="34" charset="0"/>
              </a:rPr>
              <a:t>Low-level Disinfecting--</a:t>
            </a:r>
          </a:p>
          <a:p>
            <a:pPr indent="0">
              <a:lnSpc>
                <a:spcPct val="150000"/>
              </a:lnSpc>
              <a:buNone/>
            </a:pPr>
            <a:r>
              <a:rPr lang="en-US" sz="1400" b="1" dirty="0">
                <a:latin typeface="Helvetica LT Std Light" panose="020B0303020202020204" pitchFamily="34" charset="0"/>
              </a:rPr>
              <a:t>Objects/surfaces which contact intact skin</a:t>
            </a:r>
          </a:p>
          <a:p>
            <a:pPr indent="0">
              <a:lnSpc>
                <a:spcPct val="150000"/>
              </a:lnSpc>
              <a:buNone/>
            </a:pPr>
            <a:r>
              <a:rPr lang="en-US" sz="1200" dirty="0">
                <a:latin typeface="Helvetica LT Std Light" panose="020B0303020202020204" pitchFamily="34" charset="0"/>
              </a:rPr>
              <a:t>These items could potentially contribute to secondary transmission by contaminating hands of healthcare workers or by contact with medical equipment that subsequently comes in contact with patients.</a:t>
            </a:r>
          </a:p>
          <a:p>
            <a:pPr indent="0">
              <a:lnSpc>
                <a:spcPct val="150000"/>
              </a:lnSpc>
              <a:buNone/>
            </a:pPr>
            <a:r>
              <a:rPr lang="en-US" sz="1400" b="1" dirty="0">
                <a:latin typeface="Helvetica LT Std Light" panose="020B0303020202020204" pitchFamily="34" charset="0"/>
              </a:rPr>
              <a:t>Common High Touch Points</a:t>
            </a:r>
          </a:p>
          <a:p>
            <a:pPr indent="0">
              <a:lnSpc>
                <a:spcPct val="150000"/>
              </a:lnSpc>
              <a:buNone/>
            </a:pPr>
            <a:r>
              <a:rPr lang="en-US" sz="1400" dirty="0">
                <a:latin typeface="Helvetica LT Std Light" panose="020B0303020202020204" pitchFamily="34" charset="0"/>
              </a:rPr>
              <a:t>Fixtures, Walls, Floors &amp; Other Hard Surfaces such as:</a:t>
            </a:r>
          </a:p>
          <a:p>
            <a:pPr indent="0">
              <a:lnSpc>
                <a:spcPct val="150000"/>
              </a:lnSpc>
              <a:buNone/>
            </a:pPr>
            <a:r>
              <a:rPr lang="en-US" sz="1400" dirty="0">
                <a:latin typeface="Helvetica LT Std Light" panose="020B0303020202020204" pitchFamily="34" charset="0"/>
              </a:rPr>
              <a:t>Bed Railings, Carts, Counters, Exam Tables, Gurneys, IV Poles, Stethoscopes, Stretchers, Tables, Telephones, Toilet Seats, Toilets, Bathtubs, Bathroom Fixtures, Shower Stalls, Sinks, Hospital Beds, Traction Devices, MRI, CAT Scales, and Wheelchairs</a:t>
            </a:r>
          </a:p>
        </p:txBody>
      </p:sp>
    </p:spTree>
    <p:extLst>
      <p:ext uri="{BB962C8B-B14F-4D97-AF65-F5344CB8AC3E}">
        <p14:creationId xmlns:p14="http://schemas.microsoft.com/office/powerpoint/2010/main" val="4262353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1290B1-D9C1-4AFB-9199-1F83E2E2DA3C}"/>
              </a:ext>
            </a:extLst>
          </p:cNvPr>
          <p:cNvSpPr>
            <a:spLocks noGrp="1"/>
          </p:cNvSpPr>
          <p:nvPr>
            <p:ph type="body" sz="quarter" idx="13"/>
          </p:nvPr>
        </p:nvSpPr>
        <p:spPr>
          <a:xfrm>
            <a:off x="366458" y="496035"/>
            <a:ext cx="11061261" cy="802884"/>
          </a:xfrm>
        </p:spPr>
        <p:txBody>
          <a:bodyPr>
            <a:normAutofit fontScale="85000" lnSpcReduction="20000"/>
          </a:bodyPr>
          <a:lstStyle/>
          <a:p>
            <a:r>
              <a:rPr lang="en-US" dirty="0"/>
              <a:t>Disinfection</a:t>
            </a:r>
          </a:p>
        </p:txBody>
      </p:sp>
      <p:sp>
        <p:nvSpPr>
          <p:cNvPr id="193538" name="Rectangle 2">
            <a:extLst>
              <a:ext uri="{FF2B5EF4-FFF2-40B4-BE49-F238E27FC236}">
                <a16:creationId xmlns:a16="http://schemas.microsoft.com/office/drawing/2014/main" id="{6E3A8C0B-C768-4470-B09F-DC07B2C90D7F}"/>
              </a:ext>
            </a:extLst>
          </p:cNvPr>
          <p:cNvSpPr>
            <a:spLocks noGrp="1" noChangeArrowheads="1"/>
          </p:cNvSpPr>
          <p:nvPr>
            <p:ph type="title"/>
          </p:nvPr>
        </p:nvSpPr>
        <p:spPr/>
        <p:txBody>
          <a:bodyPr>
            <a:normAutofit/>
          </a:bodyPr>
          <a:lstStyle/>
          <a:p>
            <a:pPr eaLnBrk="1" hangingPunct="1">
              <a:defRPr/>
            </a:pPr>
            <a:r>
              <a:rPr lang="en-US" dirty="0">
                <a:latin typeface="Gotham Bold" pitchFamily="50" charset="0"/>
                <a:ea typeface="Tahoma" pitchFamily="34" charset="0"/>
                <a:cs typeface="Tahoma" pitchFamily="34" charset="0"/>
                <a:sym typeface="Arial Bold" charset="0"/>
              </a:rPr>
              <a:t>Application</a:t>
            </a:r>
          </a:p>
        </p:txBody>
      </p:sp>
      <p:sp>
        <p:nvSpPr>
          <p:cNvPr id="193539" name="Rectangle 3">
            <a:extLst>
              <a:ext uri="{FF2B5EF4-FFF2-40B4-BE49-F238E27FC236}">
                <a16:creationId xmlns:a16="http://schemas.microsoft.com/office/drawing/2014/main" id="{421E8274-37F3-46B6-9E05-FF5354E5ED35}"/>
              </a:ext>
            </a:extLst>
          </p:cNvPr>
          <p:cNvSpPr>
            <a:spLocks noGrp="1" noChangeArrowheads="1"/>
          </p:cNvSpPr>
          <p:nvPr>
            <p:ph idx="1"/>
          </p:nvPr>
        </p:nvSpPr>
        <p:spPr/>
        <p:txBody>
          <a:bodyPr>
            <a:normAutofit/>
          </a:bodyPr>
          <a:lstStyle/>
          <a:p>
            <a:pPr marL="0">
              <a:lnSpc>
                <a:spcPct val="114000"/>
              </a:lnSpc>
              <a:spcBef>
                <a:spcPct val="0"/>
              </a:spcBef>
              <a:buNone/>
              <a:defRPr/>
            </a:pPr>
            <a:endParaRPr lang="en-US" sz="2400" dirty="0">
              <a:latin typeface="+mn-lt"/>
              <a:sym typeface="Arial Bold" charset="0"/>
            </a:endParaRPr>
          </a:p>
          <a:p>
            <a:pPr marL="457200" indent="-457200">
              <a:lnSpc>
                <a:spcPct val="114000"/>
              </a:lnSpc>
              <a:spcBef>
                <a:spcPct val="0"/>
              </a:spcBef>
              <a:defRPr/>
            </a:pPr>
            <a:r>
              <a:rPr lang="en-US" sz="2400" dirty="0">
                <a:latin typeface="+mn-lt"/>
                <a:sym typeface="Arial Bold" charset="0"/>
              </a:rPr>
              <a:t>In a healthcare setting, bucket solutions should be changed at least every 3 patient rooms, unless solution becomes visibly soiled</a:t>
            </a:r>
          </a:p>
          <a:p>
            <a:pPr marL="457200" indent="-457200">
              <a:lnSpc>
                <a:spcPct val="114000"/>
              </a:lnSpc>
              <a:defRPr/>
            </a:pPr>
            <a:r>
              <a:rPr lang="en-US" sz="2400" dirty="0">
                <a:latin typeface="+mn-lt"/>
                <a:sym typeface="Arial Bold" charset="0"/>
              </a:rPr>
              <a:t>When using a quat-based disinfectant, proper mop selection is important to reduce quat build up on floors</a:t>
            </a:r>
          </a:p>
          <a:p>
            <a:pPr marL="457200" indent="-457200">
              <a:lnSpc>
                <a:spcPct val="114000"/>
              </a:lnSpc>
              <a:spcBef>
                <a:spcPct val="0"/>
              </a:spcBef>
              <a:defRPr/>
            </a:pPr>
            <a:r>
              <a:rPr lang="en-US" sz="2400" dirty="0">
                <a:latin typeface="+mn-lt"/>
                <a:sym typeface="Arial Bold" charset="0"/>
              </a:rPr>
              <a:t>If a traditional wet mop is used, it is important to select a rayon cotton blended mop</a:t>
            </a:r>
          </a:p>
          <a:p>
            <a:pPr marL="457200" indent="-457200">
              <a:lnSpc>
                <a:spcPct val="114000"/>
              </a:lnSpc>
              <a:spcBef>
                <a:spcPct val="0"/>
              </a:spcBef>
              <a:defRPr/>
            </a:pPr>
            <a:r>
              <a:rPr lang="en-US" sz="2400" dirty="0">
                <a:latin typeface="+mn-lt"/>
                <a:sym typeface="Arial Bold" charset="0"/>
              </a:rPr>
              <a:t>100% cotton mops or rags should not be used with </a:t>
            </a:r>
            <a:r>
              <a:rPr lang="en-US" sz="2400" dirty="0" err="1">
                <a:latin typeface="+mn-lt"/>
                <a:sym typeface="Arial Bold" charset="0"/>
              </a:rPr>
              <a:t>quat</a:t>
            </a:r>
            <a:r>
              <a:rPr lang="en-US" sz="2400" dirty="0">
                <a:latin typeface="+mn-lt"/>
                <a:sym typeface="Arial Bold" charset="0"/>
              </a:rPr>
              <a:t> disinfectants</a:t>
            </a:r>
          </a:p>
          <a:p>
            <a:pPr marL="457200" indent="-457200">
              <a:lnSpc>
                <a:spcPct val="114000"/>
              </a:lnSpc>
              <a:spcBef>
                <a:spcPct val="0"/>
              </a:spcBef>
              <a:defRPr/>
            </a:pPr>
            <a:r>
              <a:rPr lang="en-US" sz="2400" dirty="0">
                <a:latin typeface="+mn-lt"/>
                <a:sym typeface="Arial Bold" charset="0"/>
              </a:rPr>
              <a:t>When using microfiber it is important to select a pad that is acceptable to be used with a quat-based disinfectant </a:t>
            </a:r>
          </a:p>
          <a:p>
            <a:pPr marL="0">
              <a:buNone/>
              <a:defRPr/>
            </a:pPr>
            <a:endParaRPr lang="en-US" sz="1800" dirty="0">
              <a:sym typeface="Arial Bold"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C7C8A-7C2B-496B-8F37-7263AC219039}"/>
              </a:ext>
            </a:extLst>
          </p:cNvPr>
          <p:cNvSpPr>
            <a:spLocks noGrp="1"/>
          </p:cNvSpPr>
          <p:nvPr>
            <p:ph type="body" sz="quarter" idx="13"/>
          </p:nvPr>
        </p:nvSpPr>
        <p:spPr/>
        <p:txBody>
          <a:bodyPr>
            <a:normAutofit fontScale="85000" lnSpcReduction="20000"/>
          </a:bodyPr>
          <a:lstStyle/>
          <a:p>
            <a:r>
              <a:rPr lang="en-US" dirty="0"/>
              <a:t>Training</a:t>
            </a:r>
          </a:p>
        </p:txBody>
      </p:sp>
      <p:sp>
        <p:nvSpPr>
          <p:cNvPr id="3" name="Title 2">
            <a:extLst>
              <a:ext uri="{FF2B5EF4-FFF2-40B4-BE49-F238E27FC236}">
                <a16:creationId xmlns:a16="http://schemas.microsoft.com/office/drawing/2014/main" id="{14E04563-4FB5-4810-B7A4-080C3FD20439}"/>
              </a:ext>
            </a:extLst>
          </p:cNvPr>
          <p:cNvSpPr>
            <a:spLocks noGrp="1"/>
          </p:cNvSpPr>
          <p:nvPr>
            <p:ph type="title"/>
          </p:nvPr>
        </p:nvSpPr>
        <p:spPr/>
        <p:txBody>
          <a:bodyPr anchor="t">
            <a:normAutofit/>
          </a:bodyPr>
          <a:lstStyle/>
          <a:p>
            <a:r>
              <a:rPr lang="en-US" dirty="0" err="1"/>
              <a:t>CleanCheck</a:t>
            </a:r>
            <a:r>
              <a:rPr lang="en-US" dirty="0"/>
              <a:t>® Training system</a:t>
            </a:r>
          </a:p>
        </p:txBody>
      </p:sp>
      <p:sp>
        <p:nvSpPr>
          <p:cNvPr id="7" name="Content Placeholder 6">
            <a:extLst>
              <a:ext uri="{FF2B5EF4-FFF2-40B4-BE49-F238E27FC236}">
                <a16:creationId xmlns:a16="http://schemas.microsoft.com/office/drawing/2014/main" id="{6EE0E831-EB76-4E2F-ACAE-E1CF71FFDCA3}"/>
              </a:ext>
            </a:extLst>
          </p:cNvPr>
          <p:cNvSpPr>
            <a:spLocks noGrp="1"/>
          </p:cNvSpPr>
          <p:nvPr>
            <p:ph idx="1"/>
          </p:nvPr>
        </p:nvSpPr>
        <p:spPr>
          <a:xfrm>
            <a:off x="952886" y="1685245"/>
            <a:ext cx="10657223" cy="3958306"/>
          </a:xfrm>
        </p:spPr>
        <p:txBody>
          <a:bodyPr>
            <a:noAutofit/>
          </a:bodyPr>
          <a:lstStyle/>
          <a:p>
            <a:pPr marL="117475" indent="0">
              <a:lnSpc>
                <a:spcPct val="114000"/>
              </a:lnSpc>
              <a:buNone/>
            </a:pPr>
            <a:r>
              <a:rPr lang="en-US" dirty="0">
                <a:latin typeface="+mn-lt"/>
              </a:rPr>
              <a:t>While hand hygiene is the first line of defense against the spread of harmful bacteria such as SARS-CoV-2, disinfection of high touch surfaces helps reduce the risk of personnel coming in contact with a contaminated surface.</a:t>
            </a:r>
          </a:p>
          <a:p>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89AE708F-321F-472E-AADC-F34F2497BA93}"/>
              </a:ext>
            </a:extLst>
          </p:cNvPr>
          <p:cNvPicPr>
            <a:picLocks noGrp="1" noChangeAspect="1"/>
          </p:cNvPicPr>
          <p:nvPr>
            <p:ph idx="15"/>
          </p:nvPr>
        </p:nvPicPr>
        <p:blipFill>
          <a:blip r:embed="rId2"/>
          <a:stretch>
            <a:fillRect/>
          </a:stretch>
        </p:blipFill>
        <p:spPr>
          <a:xfrm>
            <a:off x="2105794" y="2426411"/>
            <a:ext cx="7980411" cy="3760697"/>
          </a:xfrm>
        </p:spPr>
      </p:pic>
      <p:sp>
        <p:nvSpPr>
          <p:cNvPr id="11" name="TextBox 10">
            <a:extLst>
              <a:ext uri="{FF2B5EF4-FFF2-40B4-BE49-F238E27FC236}">
                <a16:creationId xmlns:a16="http://schemas.microsoft.com/office/drawing/2014/main" id="{57984F59-09EF-47CF-99AE-FF615288761A}"/>
              </a:ext>
            </a:extLst>
          </p:cNvPr>
          <p:cNvSpPr txBox="1"/>
          <p:nvPr/>
        </p:nvSpPr>
        <p:spPr>
          <a:xfrm>
            <a:off x="3666835" y="5914205"/>
            <a:ext cx="3823855" cy="584775"/>
          </a:xfrm>
          <a:prstGeom prst="rect">
            <a:avLst/>
          </a:prstGeom>
          <a:noFill/>
        </p:spPr>
        <p:txBody>
          <a:bodyPr wrap="square" rtlCol="0">
            <a:spAutoFit/>
          </a:bodyPr>
          <a:lstStyle/>
          <a:p>
            <a:pPr algn="ctr"/>
            <a:r>
              <a:rPr lang="en-US" sz="1600" dirty="0"/>
              <a:t>To learn more about </a:t>
            </a:r>
            <a:r>
              <a:rPr lang="en-US" sz="1600" dirty="0" err="1"/>
              <a:t>CleanCheck</a:t>
            </a:r>
            <a:r>
              <a:rPr lang="en-US" sz="1600" dirty="0"/>
              <a:t>® Training System, </a:t>
            </a:r>
            <a:r>
              <a:rPr lang="en-US" sz="1600" dirty="0">
                <a:hlinkClick r:id="rId3"/>
              </a:rPr>
              <a:t>click here</a:t>
            </a:r>
            <a:r>
              <a:rPr lang="en-US" sz="1600" dirty="0"/>
              <a:t>! </a:t>
            </a:r>
          </a:p>
        </p:txBody>
      </p:sp>
    </p:spTree>
    <p:extLst>
      <p:ext uri="{BB962C8B-B14F-4D97-AF65-F5344CB8AC3E}">
        <p14:creationId xmlns:p14="http://schemas.microsoft.com/office/powerpoint/2010/main" val="2652580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63F419-A606-474E-9C56-9B09A803D69C}"/>
              </a:ext>
            </a:extLst>
          </p:cNvPr>
          <p:cNvSpPr>
            <a:spLocks noGrp="1"/>
          </p:cNvSpPr>
          <p:nvPr>
            <p:ph type="body" sz="quarter" idx="12"/>
          </p:nvPr>
        </p:nvSpPr>
        <p:spPr/>
        <p:txBody>
          <a:bodyPr>
            <a:normAutofit/>
          </a:bodyPr>
          <a:lstStyle/>
          <a:p>
            <a:pPr lvl="1"/>
            <a:r>
              <a:rPr lang="en-US" sz="4800" dirty="0"/>
              <a:t>Section 1: About Disinfectants</a:t>
            </a:r>
          </a:p>
        </p:txBody>
      </p:sp>
    </p:spTree>
    <p:extLst>
      <p:ext uri="{BB962C8B-B14F-4D97-AF65-F5344CB8AC3E}">
        <p14:creationId xmlns:p14="http://schemas.microsoft.com/office/powerpoint/2010/main" val="682393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BFCA4-58A5-4287-BD00-BA9A797684E9}"/>
              </a:ext>
            </a:extLst>
          </p:cNvPr>
          <p:cNvSpPr>
            <a:spLocks noGrp="1"/>
          </p:cNvSpPr>
          <p:nvPr>
            <p:ph type="body" sz="quarter" idx="13"/>
          </p:nvPr>
        </p:nvSpPr>
        <p:spPr/>
        <p:txBody>
          <a:bodyPr>
            <a:normAutofit fontScale="85000" lnSpcReduction="20000"/>
          </a:bodyPr>
          <a:lstStyle/>
          <a:p>
            <a:r>
              <a:rPr lang="en-US" dirty="0"/>
              <a:t>VALIDATION</a:t>
            </a:r>
          </a:p>
        </p:txBody>
      </p:sp>
      <p:sp>
        <p:nvSpPr>
          <p:cNvPr id="3" name="Title 2">
            <a:extLst>
              <a:ext uri="{FF2B5EF4-FFF2-40B4-BE49-F238E27FC236}">
                <a16:creationId xmlns:a16="http://schemas.microsoft.com/office/drawing/2014/main" id="{7760FFE2-03ED-4BC1-9725-F15CA41DDECF}"/>
              </a:ext>
            </a:extLst>
          </p:cNvPr>
          <p:cNvSpPr>
            <a:spLocks noGrp="1"/>
          </p:cNvSpPr>
          <p:nvPr>
            <p:ph type="title"/>
          </p:nvPr>
        </p:nvSpPr>
        <p:spPr/>
        <p:txBody>
          <a:bodyPr>
            <a:normAutofit/>
          </a:bodyPr>
          <a:lstStyle/>
          <a:p>
            <a:r>
              <a:rPr lang="en-US" dirty="0" err="1"/>
              <a:t>Compuclean</a:t>
            </a:r>
            <a:r>
              <a:rPr lang="en-US" dirty="0"/>
              <a:t>®</a:t>
            </a:r>
          </a:p>
        </p:txBody>
      </p:sp>
      <p:pic>
        <p:nvPicPr>
          <p:cNvPr id="11" name="Content Placeholder 10" descr="A close up of a computer&#10;&#10;Description automatically generated">
            <a:extLst>
              <a:ext uri="{FF2B5EF4-FFF2-40B4-BE49-F238E27FC236}">
                <a16:creationId xmlns:a16="http://schemas.microsoft.com/office/drawing/2014/main" id="{74F3A768-1DAB-4FB3-B5B7-E0B889F0CDD1}"/>
              </a:ext>
            </a:extLst>
          </p:cNvPr>
          <p:cNvPicPr>
            <a:picLocks noGrp="1" noChangeAspect="1"/>
          </p:cNvPicPr>
          <p:nvPr>
            <p:ph idx="1"/>
          </p:nvPr>
        </p:nvPicPr>
        <p:blipFill>
          <a:blip r:embed="rId2"/>
          <a:stretch>
            <a:fillRect/>
          </a:stretch>
        </p:blipFill>
        <p:spPr>
          <a:xfrm>
            <a:off x="1960394" y="1497918"/>
            <a:ext cx="7873388" cy="4106290"/>
          </a:xfrm>
        </p:spPr>
      </p:pic>
      <p:sp>
        <p:nvSpPr>
          <p:cNvPr id="12" name="TextBox 11">
            <a:extLst>
              <a:ext uri="{FF2B5EF4-FFF2-40B4-BE49-F238E27FC236}">
                <a16:creationId xmlns:a16="http://schemas.microsoft.com/office/drawing/2014/main" id="{6F707D01-8A19-4280-A68C-93DA0582C244}"/>
              </a:ext>
            </a:extLst>
          </p:cNvPr>
          <p:cNvSpPr txBox="1"/>
          <p:nvPr/>
        </p:nvSpPr>
        <p:spPr>
          <a:xfrm>
            <a:off x="6244948" y="5360082"/>
            <a:ext cx="3823855" cy="584775"/>
          </a:xfrm>
          <a:prstGeom prst="rect">
            <a:avLst/>
          </a:prstGeom>
          <a:noFill/>
        </p:spPr>
        <p:txBody>
          <a:bodyPr wrap="square" rtlCol="0">
            <a:spAutoFit/>
          </a:bodyPr>
          <a:lstStyle/>
          <a:p>
            <a:pPr algn="ctr"/>
            <a:r>
              <a:rPr lang="en-US" sz="1600" dirty="0"/>
              <a:t>To learn more about </a:t>
            </a:r>
            <a:r>
              <a:rPr lang="en-US" sz="1600" dirty="0" err="1"/>
              <a:t>CompuClean</a:t>
            </a:r>
            <a:r>
              <a:rPr lang="en-US" sz="1600" dirty="0"/>
              <a:t>® Training System, </a:t>
            </a:r>
            <a:r>
              <a:rPr lang="en-US" sz="1600" dirty="0">
                <a:hlinkClick r:id="rId3"/>
              </a:rPr>
              <a:t>click here</a:t>
            </a:r>
            <a:r>
              <a:rPr lang="en-US" sz="1600" dirty="0"/>
              <a:t>! </a:t>
            </a:r>
          </a:p>
        </p:txBody>
      </p:sp>
    </p:spTree>
    <p:extLst>
      <p:ext uri="{BB962C8B-B14F-4D97-AF65-F5344CB8AC3E}">
        <p14:creationId xmlns:p14="http://schemas.microsoft.com/office/powerpoint/2010/main" val="1455001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1F9DEF-5235-4C12-B090-454411B20293}"/>
              </a:ext>
            </a:extLst>
          </p:cNvPr>
          <p:cNvSpPr>
            <a:spLocks noGrp="1"/>
          </p:cNvSpPr>
          <p:nvPr>
            <p:ph type="body" sz="quarter" idx="13"/>
          </p:nvPr>
        </p:nvSpPr>
        <p:spPr/>
        <p:txBody>
          <a:bodyPr>
            <a:normAutofit fontScale="85000" lnSpcReduction="20000"/>
          </a:bodyPr>
          <a:lstStyle/>
          <a:p>
            <a:r>
              <a:rPr lang="en-US" dirty="0"/>
              <a:t>prevention</a:t>
            </a:r>
          </a:p>
        </p:txBody>
      </p:sp>
      <p:sp>
        <p:nvSpPr>
          <p:cNvPr id="10" name="Title 9">
            <a:extLst>
              <a:ext uri="{FF2B5EF4-FFF2-40B4-BE49-F238E27FC236}">
                <a16:creationId xmlns:a16="http://schemas.microsoft.com/office/drawing/2014/main" id="{EE6C8ADA-BC99-4A40-B9DB-7FB12811590A}"/>
              </a:ext>
            </a:extLst>
          </p:cNvPr>
          <p:cNvSpPr>
            <a:spLocks noGrp="1"/>
          </p:cNvSpPr>
          <p:nvPr>
            <p:ph type="title"/>
          </p:nvPr>
        </p:nvSpPr>
        <p:spPr/>
        <p:txBody>
          <a:bodyPr/>
          <a:lstStyle/>
          <a:p>
            <a:r>
              <a:rPr lang="en-US" dirty="0"/>
              <a:t>Covid-19 resources</a:t>
            </a:r>
          </a:p>
        </p:txBody>
      </p:sp>
      <p:pic>
        <p:nvPicPr>
          <p:cNvPr id="16" name="Content Placeholder 15">
            <a:extLst>
              <a:ext uri="{FF2B5EF4-FFF2-40B4-BE49-F238E27FC236}">
                <a16:creationId xmlns:a16="http://schemas.microsoft.com/office/drawing/2014/main" id="{DB09E555-A8A4-44F4-8A3D-3081F998BE30}"/>
              </a:ext>
            </a:extLst>
          </p:cNvPr>
          <p:cNvPicPr>
            <a:picLocks noGrp="1" noChangeAspect="1"/>
          </p:cNvPicPr>
          <p:nvPr>
            <p:ph idx="1"/>
          </p:nvPr>
        </p:nvPicPr>
        <p:blipFill>
          <a:blip r:embed="rId2"/>
          <a:stretch>
            <a:fillRect/>
          </a:stretch>
        </p:blipFill>
        <p:spPr>
          <a:xfrm>
            <a:off x="684213" y="2028825"/>
            <a:ext cx="5134860" cy="3406037"/>
          </a:xfrm>
          <a:prstGeom prst="rect">
            <a:avLst/>
          </a:prstGeom>
        </p:spPr>
      </p:pic>
      <p:pic>
        <p:nvPicPr>
          <p:cNvPr id="17" name="Content Placeholder 16">
            <a:extLst>
              <a:ext uri="{FF2B5EF4-FFF2-40B4-BE49-F238E27FC236}">
                <a16:creationId xmlns:a16="http://schemas.microsoft.com/office/drawing/2014/main" id="{CEBB09B1-9322-49A6-8FD8-9F5954DE1A33}"/>
              </a:ext>
            </a:extLst>
          </p:cNvPr>
          <p:cNvPicPr>
            <a:picLocks noGrp="1" noChangeAspect="1"/>
          </p:cNvPicPr>
          <p:nvPr>
            <p:ph idx="15"/>
          </p:nvPr>
        </p:nvPicPr>
        <p:blipFill>
          <a:blip r:embed="rId3"/>
          <a:stretch>
            <a:fillRect/>
          </a:stretch>
        </p:blipFill>
        <p:spPr>
          <a:xfrm>
            <a:off x="6268749" y="2534437"/>
            <a:ext cx="4705350" cy="3897100"/>
          </a:xfrm>
          <a:prstGeom prst="rect">
            <a:avLst/>
          </a:prstGeom>
          <a:ln>
            <a:solidFill>
              <a:schemeClr val="tx1"/>
            </a:solidFill>
          </a:ln>
        </p:spPr>
      </p:pic>
      <p:pic>
        <p:nvPicPr>
          <p:cNvPr id="18" name="Picture 17">
            <a:extLst>
              <a:ext uri="{FF2B5EF4-FFF2-40B4-BE49-F238E27FC236}">
                <a16:creationId xmlns:a16="http://schemas.microsoft.com/office/drawing/2014/main" id="{70B63E94-604B-4BB6-8361-2FF300D37278}"/>
              </a:ext>
            </a:extLst>
          </p:cNvPr>
          <p:cNvPicPr>
            <a:picLocks noChangeAspect="1"/>
          </p:cNvPicPr>
          <p:nvPr/>
        </p:nvPicPr>
        <p:blipFill>
          <a:blip r:embed="rId4"/>
          <a:stretch>
            <a:fillRect/>
          </a:stretch>
        </p:blipFill>
        <p:spPr>
          <a:xfrm>
            <a:off x="6268749" y="1396469"/>
            <a:ext cx="4705350" cy="1137968"/>
          </a:xfrm>
          <a:prstGeom prst="rect">
            <a:avLst/>
          </a:prstGeom>
        </p:spPr>
      </p:pic>
    </p:spTree>
    <p:extLst>
      <p:ext uri="{BB962C8B-B14F-4D97-AF65-F5344CB8AC3E}">
        <p14:creationId xmlns:p14="http://schemas.microsoft.com/office/powerpoint/2010/main" val="3490015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C650F5-A286-4EFE-8E41-BF5B8EE34146}"/>
              </a:ext>
            </a:extLst>
          </p:cNvPr>
          <p:cNvSpPr>
            <a:spLocks noGrp="1"/>
          </p:cNvSpPr>
          <p:nvPr>
            <p:ph type="body" sz="quarter" idx="13"/>
          </p:nvPr>
        </p:nvSpPr>
        <p:spPr/>
        <p:txBody>
          <a:bodyPr>
            <a:normAutofit fontScale="85000" lnSpcReduction="20000"/>
          </a:bodyPr>
          <a:lstStyle/>
          <a:p>
            <a:r>
              <a:rPr lang="en-US" dirty="0"/>
              <a:t>Disinfecting Programs</a:t>
            </a:r>
          </a:p>
        </p:txBody>
      </p:sp>
      <p:sp>
        <p:nvSpPr>
          <p:cNvPr id="179202" name="Rectangle 2">
            <a:extLst>
              <a:ext uri="{FF2B5EF4-FFF2-40B4-BE49-F238E27FC236}">
                <a16:creationId xmlns:a16="http://schemas.microsoft.com/office/drawing/2014/main" id="{04FE37A5-2282-4945-B1FD-37AA1AB0A2DF}"/>
              </a:ext>
            </a:extLst>
          </p:cNvPr>
          <p:cNvSpPr>
            <a:spLocks noGrp="1" noChangeArrowheads="1"/>
          </p:cNvSpPr>
          <p:nvPr>
            <p:ph type="title"/>
          </p:nvPr>
        </p:nvSpPr>
        <p:spPr/>
        <p:txBody>
          <a:bodyPr>
            <a:normAutofit/>
          </a:bodyPr>
          <a:lstStyle/>
          <a:p>
            <a:pPr eaLnBrk="1" hangingPunct="1">
              <a:defRPr/>
            </a:pPr>
            <a:r>
              <a:rPr lang="en-US" dirty="0">
                <a:latin typeface="Gotham Bold" pitchFamily="50" charset="0"/>
                <a:ea typeface="Tahoma" pitchFamily="34" charset="0"/>
                <a:cs typeface="Tahoma" pitchFamily="34" charset="0"/>
                <a:sym typeface="Arial Bold" charset="0"/>
              </a:rPr>
              <a:t>Critical aspects</a:t>
            </a:r>
          </a:p>
        </p:txBody>
      </p:sp>
      <p:sp>
        <p:nvSpPr>
          <p:cNvPr id="179203" name="Rectangle 3">
            <a:extLst>
              <a:ext uri="{FF2B5EF4-FFF2-40B4-BE49-F238E27FC236}">
                <a16:creationId xmlns:a16="http://schemas.microsoft.com/office/drawing/2014/main" id="{D69C883F-CB61-44FF-9792-D83B0DC525FE}"/>
              </a:ext>
            </a:extLst>
          </p:cNvPr>
          <p:cNvSpPr>
            <a:spLocks noGrp="1" noChangeArrowheads="1"/>
          </p:cNvSpPr>
          <p:nvPr>
            <p:ph idx="1"/>
          </p:nvPr>
        </p:nvSpPr>
        <p:spPr>
          <a:xfrm>
            <a:off x="999068" y="1497918"/>
            <a:ext cx="10716681" cy="4720948"/>
          </a:xfrm>
        </p:spPr>
        <p:txBody>
          <a:bodyPr/>
          <a:lstStyle/>
          <a:p>
            <a:pPr marL="0">
              <a:buClr>
                <a:schemeClr val="tx1"/>
              </a:buClr>
              <a:buNone/>
              <a:defRPr/>
            </a:pPr>
            <a:endParaRPr lang="en-US" dirty="0">
              <a:sym typeface="Arial Bold" charset="0"/>
            </a:endParaRPr>
          </a:p>
          <a:p>
            <a:pPr marL="230722" indent="-457200">
              <a:lnSpc>
                <a:spcPct val="114000"/>
              </a:lnSpc>
              <a:defRPr/>
            </a:pPr>
            <a:r>
              <a:rPr lang="en-US" sz="2800" b="1" u="sng" dirty="0">
                <a:latin typeface="+mn-lt"/>
                <a:sym typeface="Arial Bold" charset="0"/>
              </a:rPr>
              <a:t>P</a:t>
            </a:r>
            <a:r>
              <a:rPr lang="en-US" sz="2800" dirty="0">
                <a:latin typeface="+mn-lt"/>
                <a:sym typeface="Arial Bold" charset="0"/>
              </a:rPr>
              <a:t>eople – The Right People &amp; Commitment</a:t>
            </a:r>
          </a:p>
          <a:p>
            <a:pPr marL="230722" indent="-457200">
              <a:lnSpc>
                <a:spcPct val="114000"/>
              </a:lnSpc>
              <a:defRPr/>
            </a:pPr>
            <a:r>
              <a:rPr lang="en-US" sz="2800" b="1" u="sng" dirty="0">
                <a:latin typeface="+mn-lt"/>
                <a:sym typeface="Arial Bold" charset="0"/>
              </a:rPr>
              <a:t>P</a:t>
            </a:r>
            <a:r>
              <a:rPr lang="en-US" sz="2800" dirty="0">
                <a:latin typeface="+mn-lt"/>
                <a:sym typeface="Arial Bold" charset="0"/>
              </a:rPr>
              <a:t>roducts – The Right Products for the Right Applications</a:t>
            </a:r>
          </a:p>
          <a:p>
            <a:pPr marL="230722" indent="-457200">
              <a:lnSpc>
                <a:spcPct val="114000"/>
              </a:lnSpc>
              <a:defRPr/>
            </a:pPr>
            <a:r>
              <a:rPr lang="en-US" sz="2800" b="1" u="sng" dirty="0">
                <a:latin typeface="+mn-lt"/>
                <a:sym typeface="Arial Bold" charset="0"/>
              </a:rPr>
              <a:t>P</a:t>
            </a:r>
            <a:r>
              <a:rPr lang="en-US" sz="2800" dirty="0">
                <a:latin typeface="+mn-lt"/>
                <a:sym typeface="Arial Bold" charset="0"/>
              </a:rPr>
              <a:t>rocesses &amp; Training – The Right Structure and Adherence</a:t>
            </a:r>
          </a:p>
          <a:p>
            <a:pPr marL="230722" indent="-457200">
              <a:lnSpc>
                <a:spcPct val="114000"/>
              </a:lnSpc>
              <a:defRPr/>
            </a:pPr>
            <a:r>
              <a:rPr lang="en-US" sz="2800" b="1" u="sng" dirty="0">
                <a:latin typeface="+mn-lt"/>
                <a:sym typeface="Arial Bold" charset="0"/>
              </a:rPr>
              <a:t>V</a:t>
            </a:r>
            <a:r>
              <a:rPr lang="en-US" sz="2800" dirty="0">
                <a:latin typeface="+mn-lt"/>
                <a:sym typeface="Arial Bold" charset="0"/>
              </a:rPr>
              <a:t>alidation – The Right Quality &amp; Validation Measures</a:t>
            </a:r>
          </a:p>
          <a:p>
            <a:pPr marL="0">
              <a:buNone/>
              <a:defRPr/>
            </a:pPr>
            <a:endParaRPr lang="en-US" dirty="0">
              <a:sym typeface="Arial Bold" charset="0"/>
            </a:endParaRPr>
          </a:p>
          <a:p>
            <a:pPr marL="0">
              <a:buNone/>
              <a:defRPr/>
            </a:pPr>
            <a:endParaRPr lang="en-US" dirty="0">
              <a:sym typeface="Arial Bold" charset="0"/>
            </a:endParaRPr>
          </a:p>
          <a:p>
            <a:pPr marL="0">
              <a:buNone/>
              <a:defRPr/>
            </a:pPr>
            <a:endParaRPr lang="en-US" sz="1800" dirty="0">
              <a:sym typeface="Arial Bold" charset="0"/>
            </a:endParaRPr>
          </a:p>
          <a:p>
            <a:pPr marL="0">
              <a:buNone/>
              <a:defRPr/>
            </a:pPr>
            <a:endParaRPr lang="en-US" sz="1800" dirty="0">
              <a:sym typeface="Arial Bold"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847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CE0194-62DB-484E-8D0E-9648ABC81E84}"/>
              </a:ext>
            </a:extLst>
          </p:cNvPr>
          <p:cNvSpPr>
            <a:spLocks noGrp="1"/>
          </p:cNvSpPr>
          <p:nvPr>
            <p:ph type="body" sz="quarter" idx="13"/>
          </p:nvPr>
        </p:nvSpPr>
        <p:spPr/>
        <p:txBody>
          <a:bodyPr>
            <a:normAutofit fontScale="77500" lnSpcReduction="20000"/>
          </a:bodyPr>
          <a:lstStyle/>
          <a:p>
            <a:r>
              <a:rPr lang="en-US" dirty="0"/>
              <a:t>What are we trying to Kill?</a:t>
            </a:r>
          </a:p>
        </p:txBody>
      </p:sp>
      <p:sp>
        <p:nvSpPr>
          <p:cNvPr id="186372" name="Rectangle 4">
            <a:extLst>
              <a:ext uri="{FF2B5EF4-FFF2-40B4-BE49-F238E27FC236}">
                <a16:creationId xmlns:a16="http://schemas.microsoft.com/office/drawing/2014/main" id="{66AC92E7-A864-44E7-8D6F-76F72AFB5D89}"/>
              </a:ext>
            </a:extLst>
          </p:cNvPr>
          <p:cNvSpPr>
            <a:spLocks noGrp="1" noChangeArrowheads="1"/>
          </p:cNvSpPr>
          <p:nvPr>
            <p:ph type="title"/>
          </p:nvPr>
        </p:nvSpPr>
        <p:spPr/>
        <p:txBody>
          <a:bodyPr>
            <a:normAutofit/>
          </a:bodyPr>
          <a:lstStyle/>
          <a:p>
            <a:pPr eaLnBrk="1" hangingPunct="1">
              <a:defRPr/>
            </a:pPr>
            <a:r>
              <a:rPr lang="en-US" dirty="0">
                <a:latin typeface="Gotham Bold" pitchFamily="50" charset="0"/>
                <a:ea typeface="Tahoma" pitchFamily="34" charset="0"/>
                <a:cs typeface="Tahoma" pitchFamily="34" charset="0"/>
                <a:sym typeface="Arial Bold" charset="0"/>
              </a:rPr>
              <a:t>MICROBIOLOGY</a:t>
            </a:r>
          </a:p>
        </p:txBody>
      </p:sp>
      <p:pic>
        <p:nvPicPr>
          <p:cNvPr id="4" name="Picture 3">
            <a:extLst>
              <a:ext uri="{FF2B5EF4-FFF2-40B4-BE49-F238E27FC236}">
                <a16:creationId xmlns:a16="http://schemas.microsoft.com/office/drawing/2014/main" id="{5C7DCF53-B0E1-41DA-9690-CAEFE2B7A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18" y="1830606"/>
            <a:ext cx="3301905" cy="2201270"/>
          </a:xfrm>
          <a:prstGeom prst="rect">
            <a:avLst/>
          </a:prstGeom>
          <a:ln>
            <a:solidFill>
              <a:srgbClr val="C00000"/>
            </a:solidFill>
          </a:ln>
        </p:spPr>
      </p:pic>
      <p:pic>
        <p:nvPicPr>
          <p:cNvPr id="6" name="Picture 5">
            <a:extLst>
              <a:ext uri="{FF2B5EF4-FFF2-40B4-BE49-F238E27FC236}">
                <a16:creationId xmlns:a16="http://schemas.microsoft.com/office/drawing/2014/main" id="{104E984C-0306-4DF4-BBD5-6DE074361022}"/>
              </a:ext>
            </a:extLst>
          </p:cNvPr>
          <p:cNvPicPr>
            <a:picLocks noChangeAspect="1"/>
          </p:cNvPicPr>
          <p:nvPr/>
        </p:nvPicPr>
        <p:blipFill rotWithShape="1">
          <a:blip r:embed="rId4">
            <a:extLst>
              <a:ext uri="{28A0092B-C50C-407E-A947-70E740481C1C}">
                <a14:useLocalDpi xmlns:a14="http://schemas.microsoft.com/office/drawing/2010/main" val="0"/>
              </a:ext>
            </a:extLst>
          </a:blip>
          <a:srcRect r="11217" b="19702"/>
          <a:stretch/>
        </p:blipFill>
        <p:spPr>
          <a:xfrm>
            <a:off x="4539010" y="1822410"/>
            <a:ext cx="3301905" cy="2209466"/>
          </a:xfrm>
          <a:prstGeom prst="rect">
            <a:avLst/>
          </a:prstGeom>
        </p:spPr>
      </p:pic>
      <p:pic>
        <p:nvPicPr>
          <p:cNvPr id="8" name="Picture 7">
            <a:extLst>
              <a:ext uri="{FF2B5EF4-FFF2-40B4-BE49-F238E27FC236}">
                <a16:creationId xmlns:a16="http://schemas.microsoft.com/office/drawing/2014/main" id="{086B8887-4EF4-4C8B-BDC5-98B854B06608}"/>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8362502" y="1822410"/>
            <a:ext cx="3301906" cy="2209275"/>
          </a:xfrm>
          <a:prstGeom prst="rect">
            <a:avLst/>
          </a:prstGeom>
        </p:spPr>
      </p:pic>
      <p:sp>
        <p:nvSpPr>
          <p:cNvPr id="9" name="TextBox 8">
            <a:extLst>
              <a:ext uri="{FF2B5EF4-FFF2-40B4-BE49-F238E27FC236}">
                <a16:creationId xmlns:a16="http://schemas.microsoft.com/office/drawing/2014/main" id="{3C1415F3-9129-48F8-8C40-AF226E1A3C6C}"/>
              </a:ext>
            </a:extLst>
          </p:cNvPr>
          <p:cNvSpPr txBox="1"/>
          <p:nvPr/>
        </p:nvSpPr>
        <p:spPr>
          <a:xfrm>
            <a:off x="1503713" y="4303362"/>
            <a:ext cx="1817783" cy="523220"/>
          </a:xfrm>
          <a:prstGeom prst="rect">
            <a:avLst/>
          </a:prstGeom>
          <a:noFill/>
        </p:spPr>
        <p:txBody>
          <a:bodyPr wrap="square" rtlCol="0">
            <a:spAutoFit/>
          </a:bodyPr>
          <a:lstStyle/>
          <a:p>
            <a:pPr algn="ctr"/>
            <a:r>
              <a:rPr lang="en-US" sz="2800" b="1" dirty="0"/>
              <a:t>Virus</a:t>
            </a:r>
          </a:p>
        </p:txBody>
      </p:sp>
      <p:sp>
        <p:nvSpPr>
          <p:cNvPr id="18" name="TextBox 17">
            <a:extLst>
              <a:ext uri="{FF2B5EF4-FFF2-40B4-BE49-F238E27FC236}">
                <a16:creationId xmlns:a16="http://schemas.microsoft.com/office/drawing/2014/main" id="{D5DCD8D7-0C97-4E22-8CC9-FC48B225B01D}"/>
              </a:ext>
            </a:extLst>
          </p:cNvPr>
          <p:cNvSpPr txBox="1"/>
          <p:nvPr/>
        </p:nvSpPr>
        <p:spPr>
          <a:xfrm>
            <a:off x="5327205" y="4303362"/>
            <a:ext cx="1817783" cy="523220"/>
          </a:xfrm>
          <a:prstGeom prst="rect">
            <a:avLst/>
          </a:prstGeom>
          <a:noFill/>
        </p:spPr>
        <p:txBody>
          <a:bodyPr wrap="square" rtlCol="0">
            <a:spAutoFit/>
          </a:bodyPr>
          <a:lstStyle/>
          <a:p>
            <a:pPr algn="ctr"/>
            <a:r>
              <a:rPr lang="en-US" sz="2800" b="1" dirty="0"/>
              <a:t>Bacteria</a:t>
            </a:r>
          </a:p>
        </p:txBody>
      </p:sp>
      <p:sp>
        <p:nvSpPr>
          <p:cNvPr id="19" name="TextBox 18">
            <a:extLst>
              <a:ext uri="{FF2B5EF4-FFF2-40B4-BE49-F238E27FC236}">
                <a16:creationId xmlns:a16="http://schemas.microsoft.com/office/drawing/2014/main" id="{1110BE74-1A15-4C19-9E53-BD688D56D372}"/>
              </a:ext>
            </a:extLst>
          </p:cNvPr>
          <p:cNvSpPr txBox="1"/>
          <p:nvPr/>
        </p:nvSpPr>
        <p:spPr>
          <a:xfrm>
            <a:off x="9104563" y="4282374"/>
            <a:ext cx="1817783" cy="523220"/>
          </a:xfrm>
          <a:prstGeom prst="rect">
            <a:avLst/>
          </a:prstGeom>
          <a:noFill/>
        </p:spPr>
        <p:txBody>
          <a:bodyPr wrap="square" rtlCol="0">
            <a:spAutoFit/>
          </a:bodyPr>
          <a:lstStyle/>
          <a:p>
            <a:pPr algn="ctr"/>
            <a:r>
              <a:rPr lang="en-US" sz="2800" b="1" dirty="0"/>
              <a:t>Fungi</a:t>
            </a:r>
          </a:p>
        </p:txBody>
      </p:sp>
      <p:sp>
        <p:nvSpPr>
          <p:cNvPr id="11" name="TextBox 10">
            <a:extLst>
              <a:ext uri="{FF2B5EF4-FFF2-40B4-BE49-F238E27FC236}">
                <a16:creationId xmlns:a16="http://schemas.microsoft.com/office/drawing/2014/main" id="{BBDE813E-4AAD-4714-A678-F0A5DCE03A44}"/>
              </a:ext>
            </a:extLst>
          </p:cNvPr>
          <p:cNvSpPr txBox="1"/>
          <p:nvPr/>
        </p:nvSpPr>
        <p:spPr>
          <a:xfrm>
            <a:off x="715518" y="4977530"/>
            <a:ext cx="3301905" cy="923330"/>
          </a:xfrm>
          <a:prstGeom prst="rect">
            <a:avLst/>
          </a:prstGeom>
          <a:noFill/>
        </p:spPr>
        <p:txBody>
          <a:bodyPr wrap="square" rtlCol="0">
            <a:spAutoFit/>
          </a:bodyPr>
          <a:lstStyle/>
          <a:p>
            <a:r>
              <a:rPr lang="en-US" dirty="0"/>
              <a:t>HBV, HCV, Herpes Simplex, HIV-1, Herpes Simplex Virus Type 1, Influenza Virus Type 2, Norovirus</a:t>
            </a:r>
          </a:p>
        </p:txBody>
      </p:sp>
      <p:sp>
        <p:nvSpPr>
          <p:cNvPr id="15" name="TextBox 14">
            <a:extLst>
              <a:ext uri="{FF2B5EF4-FFF2-40B4-BE49-F238E27FC236}">
                <a16:creationId xmlns:a16="http://schemas.microsoft.com/office/drawing/2014/main" id="{1261AD1B-1B3B-4B99-8894-FDBDCF7E867F}"/>
              </a:ext>
            </a:extLst>
          </p:cNvPr>
          <p:cNvSpPr txBox="1"/>
          <p:nvPr/>
        </p:nvSpPr>
        <p:spPr>
          <a:xfrm>
            <a:off x="4539010" y="4977530"/>
            <a:ext cx="3442726" cy="1200329"/>
          </a:xfrm>
          <a:prstGeom prst="rect">
            <a:avLst/>
          </a:prstGeom>
          <a:noFill/>
        </p:spPr>
        <p:txBody>
          <a:bodyPr wrap="square" rtlCol="0">
            <a:spAutoFit/>
          </a:bodyPr>
          <a:lstStyle/>
          <a:p>
            <a:r>
              <a:rPr lang="en-US" dirty="0"/>
              <a:t>TB, MRSA, VRE, Listeria monocytogenes, Staphylococcus aureus, E. coli, Pseudomonas aeruginosa</a:t>
            </a:r>
          </a:p>
        </p:txBody>
      </p:sp>
      <p:sp>
        <p:nvSpPr>
          <p:cNvPr id="16" name="TextBox 15">
            <a:extLst>
              <a:ext uri="{FF2B5EF4-FFF2-40B4-BE49-F238E27FC236}">
                <a16:creationId xmlns:a16="http://schemas.microsoft.com/office/drawing/2014/main" id="{2D79F149-9D77-4353-9BB8-049F2AB610EE}"/>
              </a:ext>
            </a:extLst>
          </p:cNvPr>
          <p:cNvSpPr txBox="1"/>
          <p:nvPr/>
        </p:nvSpPr>
        <p:spPr>
          <a:xfrm>
            <a:off x="8380146" y="4977530"/>
            <a:ext cx="3284262" cy="372013"/>
          </a:xfrm>
          <a:prstGeom prst="rect">
            <a:avLst/>
          </a:prstGeom>
          <a:noFill/>
        </p:spPr>
        <p:txBody>
          <a:bodyPr wrap="square" rtlCol="0">
            <a:spAutoFit/>
          </a:bodyPr>
          <a:lstStyle/>
          <a:p>
            <a:r>
              <a:rPr lang="en-US" dirty="0"/>
              <a:t>Trichophyton mentagrophytes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9B12FD-49F1-41C5-8E82-922053095FB0}"/>
              </a:ext>
            </a:extLst>
          </p:cNvPr>
          <p:cNvSpPr>
            <a:spLocks noGrp="1"/>
          </p:cNvSpPr>
          <p:nvPr>
            <p:ph type="body" sz="quarter" idx="13"/>
          </p:nvPr>
        </p:nvSpPr>
        <p:spPr/>
        <p:txBody>
          <a:bodyPr>
            <a:normAutofit fontScale="85000" lnSpcReduction="20000"/>
          </a:bodyPr>
          <a:lstStyle/>
          <a:p>
            <a:r>
              <a:rPr lang="en-US" dirty="0"/>
              <a:t>Disinfection</a:t>
            </a:r>
          </a:p>
        </p:txBody>
      </p:sp>
      <p:sp>
        <p:nvSpPr>
          <p:cNvPr id="182274" name="Rectangle 2">
            <a:extLst>
              <a:ext uri="{FF2B5EF4-FFF2-40B4-BE49-F238E27FC236}">
                <a16:creationId xmlns:a16="http://schemas.microsoft.com/office/drawing/2014/main" id="{F5C34155-B000-44C3-A648-2785F96FB404}"/>
              </a:ext>
            </a:extLst>
          </p:cNvPr>
          <p:cNvSpPr>
            <a:spLocks noGrp="1" noChangeArrowheads="1"/>
          </p:cNvSpPr>
          <p:nvPr>
            <p:ph type="title"/>
          </p:nvPr>
        </p:nvSpPr>
        <p:spPr/>
        <p:txBody>
          <a:bodyPr>
            <a:normAutofit/>
          </a:bodyPr>
          <a:lstStyle/>
          <a:p>
            <a:pPr eaLnBrk="1" hangingPunct="1">
              <a:defRPr/>
            </a:pPr>
            <a:r>
              <a:rPr lang="en-US" dirty="0">
                <a:latin typeface="Gotham Bold" pitchFamily="50" charset="0"/>
                <a:ea typeface="Tahoma" pitchFamily="34" charset="0"/>
                <a:cs typeface="Tahoma" pitchFamily="34" charset="0"/>
                <a:sym typeface="Arial Bold" charset="0"/>
              </a:rPr>
              <a:t>Definitions</a:t>
            </a:r>
          </a:p>
        </p:txBody>
      </p:sp>
      <p:sp>
        <p:nvSpPr>
          <p:cNvPr id="182275" name="Rectangle 3">
            <a:extLst>
              <a:ext uri="{FF2B5EF4-FFF2-40B4-BE49-F238E27FC236}">
                <a16:creationId xmlns:a16="http://schemas.microsoft.com/office/drawing/2014/main" id="{478746D2-5C53-4822-B03E-A1599559CE05}"/>
              </a:ext>
            </a:extLst>
          </p:cNvPr>
          <p:cNvSpPr>
            <a:spLocks noGrp="1" noChangeArrowheads="1"/>
          </p:cNvSpPr>
          <p:nvPr>
            <p:ph idx="1"/>
          </p:nvPr>
        </p:nvSpPr>
        <p:spPr/>
        <p:txBody>
          <a:bodyPr/>
          <a:lstStyle/>
          <a:p>
            <a:pPr marL="457200" indent="-457200">
              <a:lnSpc>
                <a:spcPct val="114000"/>
              </a:lnSpc>
              <a:buClr>
                <a:schemeClr val="tx1"/>
              </a:buClr>
              <a:defRPr/>
            </a:pPr>
            <a:r>
              <a:rPr lang="en-US" sz="3200" b="1" dirty="0">
                <a:solidFill>
                  <a:schemeClr val="tx1"/>
                </a:solidFill>
                <a:latin typeface="+mn-lt"/>
                <a:sym typeface="Arial Bold" charset="0"/>
              </a:rPr>
              <a:t>Disinfection</a:t>
            </a:r>
            <a:r>
              <a:rPr lang="en-US" sz="3200" dirty="0">
                <a:latin typeface="+mn-lt"/>
                <a:sym typeface="Arial Bold" charset="0"/>
              </a:rPr>
              <a:t> is 100% kill of the claimed organism</a:t>
            </a:r>
          </a:p>
          <a:p>
            <a:pPr marL="457200" indent="-457200">
              <a:lnSpc>
                <a:spcPct val="114000"/>
              </a:lnSpc>
              <a:buClr>
                <a:schemeClr val="tx1"/>
              </a:buClr>
              <a:defRPr/>
            </a:pPr>
            <a:r>
              <a:rPr lang="en-US" sz="3200" dirty="0">
                <a:latin typeface="+mn-lt"/>
                <a:sym typeface="Arial Bold" charset="0"/>
              </a:rPr>
              <a:t>A </a:t>
            </a:r>
            <a:r>
              <a:rPr lang="en-US" sz="3200" b="1" dirty="0">
                <a:solidFill>
                  <a:schemeClr val="tx1"/>
                </a:solidFill>
                <a:latin typeface="+mn-lt"/>
                <a:sym typeface="Arial Bold" charset="0"/>
              </a:rPr>
              <a:t>Sanitizer</a:t>
            </a:r>
            <a:r>
              <a:rPr lang="en-US" sz="3200" dirty="0">
                <a:latin typeface="+mn-lt"/>
                <a:sym typeface="Arial Bold" charset="0"/>
              </a:rPr>
              <a:t> claim is for </a:t>
            </a:r>
            <a:r>
              <a:rPr lang="en-US" sz="3200" u="sng" dirty="0">
                <a:latin typeface="+mn-lt"/>
                <a:sym typeface="Arial Bold" charset="0"/>
              </a:rPr>
              <a:t>99.9%</a:t>
            </a:r>
            <a:r>
              <a:rPr lang="en-US" sz="3200" dirty="0">
                <a:latin typeface="+mn-lt"/>
                <a:sym typeface="Arial Bold" charset="0"/>
              </a:rPr>
              <a:t> of the claimed organism, or reducing the level of bacteria to a safe and acceptable level</a:t>
            </a:r>
          </a:p>
          <a:p>
            <a:pPr marL="457200" indent="-457200">
              <a:lnSpc>
                <a:spcPct val="114000"/>
              </a:lnSpc>
              <a:buClr>
                <a:schemeClr val="tx1"/>
              </a:buClr>
              <a:defRPr/>
            </a:pPr>
            <a:r>
              <a:rPr lang="en-US" sz="3200" b="1" dirty="0">
                <a:solidFill>
                  <a:schemeClr val="tx1"/>
                </a:solidFill>
                <a:latin typeface="+mn-lt"/>
                <a:sym typeface="Arial Bold" charset="0"/>
              </a:rPr>
              <a:t>Sterilization</a:t>
            </a:r>
            <a:r>
              <a:rPr lang="en-US" sz="3200" dirty="0">
                <a:latin typeface="+mn-lt"/>
                <a:sym typeface="Arial Bold" charset="0"/>
              </a:rPr>
              <a:t> is 100% kill of </a:t>
            </a:r>
            <a:r>
              <a:rPr lang="en-US" sz="3200" b="1" dirty="0">
                <a:latin typeface="+mn-lt"/>
                <a:sym typeface="Arial Bold" charset="0"/>
              </a:rPr>
              <a:t>ALL</a:t>
            </a:r>
            <a:r>
              <a:rPr lang="en-US" sz="3200" dirty="0">
                <a:latin typeface="+mn-lt"/>
                <a:sym typeface="Arial Bold" charset="0"/>
              </a:rPr>
              <a:t> organisms on a surface</a:t>
            </a:r>
          </a:p>
          <a:p>
            <a:pPr marL="56922">
              <a:buNone/>
              <a:defRPr/>
            </a:pPr>
            <a:endParaRPr lang="en-US" sz="2800" dirty="0">
              <a:latin typeface="Helvetica LT Std Light" panose="020B0303020202020204" pitchFamily="34" charset="0"/>
              <a:sym typeface="Arial Bold" charset="0"/>
            </a:endParaRPr>
          </a:p>
          <a:p>
            <a:pPr marL="56922">
              <a:defRPr/>
            </a:pPr>
            <a:endParaRPr lang="en-US" sz="1800" dirty="0">
              <a:sym typeface="Arial Bold"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7E7D81-587E-44A0-AE72-7A2549A99784}"/>
              </a:ext>
            </a:extLst>
          </p:cNvPr>
          <p:cNvSpPr>
            <a:spLocks noGrp="1"/>
          </p:cNvSpPr>
          <p:nvPr>
            <p:ph type="body" sz="quarter" idx="13"/>
          </p:nvPr>
        </p:nvSpPr>
        <p:spPr/>
        <p:txBody>
          <a:bodyPr>
            <a:normAutofit fontScale="85000" lnSpcReduction="20000"/>
          </a:bodyPr>
          <a:lstStyle/>
          <a:p>
            <a:r>
              <a:rPr lang="en-US" dirty="0"/>
              <a:t>Disinfection</a:t>
            </a:r>
          </a:p>
        </p:txBody>
      </p:sp>
      <p:sp>
        <p:nvSpPr>
          <p:cNvPr id="168962" name="Rectangle 2">
            <a:extLst>
              <a:ext uri="{FF2B5EF4-FFF2-40B4-BE49-F238E27FC236}">
                <a16:creationId xmlns:a16="http://schemas.microsoft.com/office/drawing/2014/main" id="{F416D55A-E134-40CC-ACD6-4378BD47D68C}"/>
              </a:ext>
            </a:extLst>
          </p:cNvPr>
          <p:cNvSpPr>
            <a:spLocks noGrp="1" noChangeArrowheads="1"/>
          </p:cNvSpPr>
          <p:nvPr>
            <p:ph type="title"/>
          </p:nvPr>
        </p:nvSpPr>
        <p:spPr/>
        <p:txBody>
          <a:bodyPr>
            <a:normAutofit/>
          </a:bodyPr>
          <a:lstStyle/>
          <a:p>
            <a:pPr eaLnBrk="1" hangingPunct="1">
              <a:defRPr/>
            </a:pPr>
            <a:r>
              <a:rPr lang="en-US" dirty="0">
                <a:latin typeface="Gotham Bold" pitchFamily="50" charset="0"/>
                <a:ea typeface="Tahoma" pitchFamily="34" charset="0"/>
                <a:cs typeface="Tahoma" pitchFamily="34" charset="0"/>
                <a:sym typeface="Arial Bold" charset="0"/>
              </a:rPr>
              <a:t>Disinfectant requirements</a:t>
            </a:r>
          </a:p>
        </p:txBody>
      </p:sp>
      <p:sp>
        <p:nvSpPr>
          <p:cNvPr id="168963" name="Rectangle 3">
            <a:extLst>
              <a:ext uri="{FF2B5EF4-FFF2-40B4-BE49-F238E27FC236}">
                <a16:creationId xmlns:a16="http://schemas.microsoft.com/office/drawing/2014/main" id="{8F40584E-2DC3-49B5-8E10-D084276ACA41}"/>
              </a:ext>
            </a:extLst>
          </p:cNvPr>
          <p:cNvSpPr>
            <a:spLocks noGrp="1" noChangeArrowheads="1"/>
          </p:cNvSpPr>
          <p:nvPr>
            <p:ph idx="1"/>
          </p:nvPr>
        </p:nvSpPr>
        <p:spPr/>
        <p:txBody>
          <a:bodyPr>
            <a:normAutofit/>
          </a:bodyPr>
          <a:lstStyle/>
          <a:p>
            <a:pPr marL="457200" indent="-457200">
              <a:lnSpc>
                <a:spcPct val="114000"/>
              </a:lnSpc>
              <a:buClr>
                <a:schemeClr val="tx1"/>
              </a:buClr>
              <a:defRPr/>
            </a:pPr>
            <a:r>
              <a:rPr lang="en-US" sz="2800" b="1" dirty="0">
                <a:solidFill>
                  <a:schemeClr val="tx1"/>
                </a:solidFill>
                <a:latin typeface="+mn-lt"/>
                <a:sym typeface="Arial Bold" charset="0"/>
              </a:rPr>
              <a:t>A Disinfectant is only as good as its label says it is</a:t>
            </a:r>
            <a:br>
              <a:rPr lang="en-US" sz="2800" b="1" dirty="0">
                <a:solidFill>
                  <a:schemeClr val="tx1"/>
                </a:solidFill>
                <a:latin typeface="+mn-lt"/>
                <a:sym typeface="Arial Bold" charset="0"/>
              </a:rPr>
            </a:br>
            <a:r>
              <a:rPr lang="en-US" b="1" dirty="0">
                <a:solidFill>
                  <a:schemeClr val="tx1"/>
                </a:solidFill>
                <a:latin typeface="+mn-lt"/>
                <a:sym typeface="Arial Bold" charset="0"/>
                <a:hlinkClick r:id="rId2"/>
              </a:rPr>
              <a:t>https://www.epa.gov/sites/default/files/2017-10/documents/chap-12-nov-2013.pdf</a:t>
            </a:r>
            <a:endParaRPr lang="en-US" b="1" dirty="0">
              <a:solidFill>
                <a:schemeClr val="tx1"/>
              </a:solidFill>
              <a:latin typeface="+mn-lt"/>
              <a:sym typeface="Arial Bold" charset="0"/>
            </a:endParaRPr>
          </a:p>
          <a:p>
            <a:pPr marL="457200" indent="-457200">
              <a:lnSpc>
                <a:spcPct val="114000"/>
              </a:lnSpc>
              <a:defRPr/>
            </a:pPr>
            <a:r>
              <a:rPr lang="en-US" sz="2800" dirty="0">
                <a:latin typeface="+mn-lt"/>
                <a:sym typeface="Arial Bold" charset="0"/>
              </a:rPr>
              <a:t>A </a:t>
            </a:r>
            <a:r>
              <a:rPr lang="en-US" sz="2800" b="1" dirty="0">
                <a:latin typeface="+mn-lt"/>
                <a:sym typeface="Arial Bold" charset="0"/>
              </a:rPr>
              <a:t>Hospital Grade Disinfectant </a:t>
            </a:r>
            <a:r>
              <a:rPr lang="en-US" sz="2800" dirty="0">
                <a:latin typeface="+mn-lt"/>
                <a:sym typeface="Arial Bold" charset="0"/>
              </a:rPr>
              <a:t>requires two (2) organisms to be tested - Pseudomonas aeruginosa and Staphylococcus aureus</a:t>
            </a:r>
          </a:p>
          <a:p>
            <a:pPr marL="457200" indent="-457200">
              <a:lnSpc>
                <a:spcPct val="114000"/>
              </a:lnSpc>
              <a:defRPr/>
            </a:pPr>
            <a:r>
              <a:rPr lang="en-US" sz="2800" dirty="0">
                <a:latin typeface="+mn-lt"/>
                <a:sym typeface="Arial Bold" charset="0"/>
              </a:rPr>
              <a:t>A One Step Disinfectant cleaner is an EPA registered disinfectant that has been tested in 5% blood serum</a:t>
            </a:r>
          </a:p>
          <a:p>
            <a:pPr marL="457200" indent="-457200">
              <a:lnSpc>
                <a:spcPct val="114000"/>
              </a:lnSpc>
              <a:spcBef>
                <a:spcPct val="0"/>
              </a:spcBef>
              <a:buClr>
                <a:schemeClr val="tx1"/>
              </a:buClr>
              <a:defRPr/>
            </a:pPr>
            <a:r>
              <a:rPr lang="en-US" sz="2800" dirty="0">
                <a:latin typeface="+mn-lt"/>
                <a:sym typeface="Arial Bold" charset="0"/>
              </a:rPr>
              <a:t>A Tuberculocidal Claim is only used for an indicator of strength - a TB Claim will qualify a product as an Intermediate Level Disinfectant </a:t>
            </a:r>
          </a:p>
          <a:p>
            <a:pPr marL="0">
              <a:buNone/>
              <a:defRPr/>
            </a:pPr>
            <a:endParaRPr lang="en-US" sz="1600" dirty="0">
              <a:sym typeface="Arial Bold"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a:extLst>
              <a:ext uri="{FF2B5EF4-FFF2-40B4-BE49-F238E27FC236}">
                <a16:creationId xmlns:a16="http://schemas.microsoft.com/office/drawing/2014/main" id="{CBA867CA-5185-4CBB-A874-82297E283D57}"/>
              </a:ext>
            </a:extLst>
          </p:cNvPr>
          <p:cNvSpPr>
            <a:spLocks noGrp="1" noChangeArrowheads="1"/>
          </p:cNvSpPr>
          <p:nvPr>
            <p:ph idx="1"/>
          </p:nvPr>
        </p:nvSpPr>
        <p:spPr/>
        <p:txBody>
          <a:bodyPr>
            <a:normAutofit fontScale="77500" lnSpcReduction="20000"/>
          </a:bodyPr>
          <a:lstStyle/>
          <a:p>
            <a:pPr marL="342900" indent="-342900">
              <a:lnSpc>
                <a:spcPct val="134000"/>
              </a:lnSpc>
              <a:spcBef>
                <a:spcPct val="0"/>
              </a:spcBef>
              <a:buClr>
                <a:schemeClr val="accent2"/>
              </a:buClr>
              <a:defRPr/>
            </a:pPr>
            <a:r>
              <a:rPr lang="en-US" altLang="en-US" sz="2800" dirty="0">
                <a:latin typeface="+mn-lt"/>
                <a:sym typeface="Arial Bold" charset="0"/>
              </a:rPr>
              <a:t>Disinfectants work well in </a:t>
            </a:r>
            <a:r>
              <a:rPr lang="en-US" altLang="en-US" sz="2800" b="1" dirty="0">
                <a:solidFill>
                  <a:schemeClr val="tx1"/>
                </a:solidFill>
                <a:latin typeface="+mn-lt"/>
                <a:sym typeface="Arial Bold" charset="0"/>
              </a:rPr>
              <a:t>controlled environments </a:t>
            </a:r>
            <a:r>
              <a:rPr lang="en-US" altLang="en-US" sz="2800" dirty="0">
                <a:latin typeface="+mn-lt"/>
                <a:sym typeface="Arial Bold" charset="0"/>
              </a:rPr>
              <a:t>so use EPA registered disinfectants only when necessary. </a:t>
            </a:r>
            <a:endParaRPr lang="en-US" altLang="en-US" sz="2800" b="1" dirty="0">
              <a:latin typeface="+mn-lt"/>
              <a:sym typeface="Arial Bold" charset="0"/>
            </a:endParaRPr>
          </a:p>
          <a:p>
            <a:pPr marL="342900" indent="-342900">
              <a:lnSpc>
                <a:spcPct val="134000"/>
              </a:lnSpc>
              <a:spcBef>
                <a:spcPct val="0"/>
              </a:spcBef>
              <a:buClr>
                <a:schemeClr val="accent2"/>
              </a:buClr>
              <a:defRPr/>
            </a:pPr>
            <a:r>
              <a:rPr lang="en-US" altLang="en-US" sz="2800" b="1" dirty="0">
                <a:latin typeface="+mn-lt"/>
                <a:sym typeface="Arial Bold" charset="0"/>
              </a:rPr>
              <a:t>All housekeeping surfaces need to be cleaned only with soap and water </a:t>
            </a:r>
            <a:r>
              <a:rPr lang="en-US" altLang="en-US" sz="2800" dirty="0">
                <a:latin typeface="+mn-lt"/>
                <a:sym typeface="Arial Bold" charset="0"/>
              </a:rPr>
              <a:t>or a detergent/disinfectant, depending on the nature of the surface and the type and degree of contamination.</a:t>
            </a:r>
          </a:p>
          <a:p>
            <a:pPr marL="342900" indent="-342900">
              <a:lnSpc>
                <a:spcPct val="134000"/>
              </a:lnSpc>
              <a:spcBef>
                <a:spcPct val="0"/>
              </a:spcBef>
              <a:buClr>
                <a:schemeClr val="accent2"/>
              </a:buClr>
              <a:defRPr/>
            </a:pPr>
            <a:r>
              <a:rPr lang="en-US" altLang="en-US" sz="2800" dirty="0">
                <a:latin typeface="+mn-lt"/>
                <a:sym typeface="Arial Bold" charset="0"/>
              </a:rPr>
              <a:t>Disinfectant/detergent formulations registered by EPA are used for environmental surface cleaning, but </a:t>
            </a:r>
            <a:r>
              <a:rPr lang="en-US" altLang="en-US" sz="2800" b="1" dirty="0">
                <a:solidFill>
                  <a:schemeClr val="tx1"/>
                </a:solidFill>
                <a:latin typeface="+mn-lt"/>
                <a:sym typeface="Arial Bold" charset="0"/>
              </a:rPr>
              <a:t>the actual physical removal of microorganisms and soil by wiping or scrubbing is probably as important, if not more so, than any antimicrobial effect of the cleaning agent used</a:t>
            </a:r>
            <a:r>
              <a:rPr lang="en-US" altLang="en-US" sz="2800" b="1" dirty="0">
                <a:solidFill>
                  <a:srgbClr val="FF0000"/>
                </a:solidFill>
                <a:latin typeface="+mn-lt"/>
                <a:sym typeface="Arial Bold" charset="0"/>
              </a:rPr>
              <a:t> </a:t>
            </a:r>
            <a:r>
              <a:rPr lang="en-US" altLang="en-US" sz="2800" dirty="0">
                <a:latin typeface="+mn-lt"/>
                <a:sym typeface="Arial Bold" charset="0"/>
              </a:rPr>
              <a:t>(taken from the CDC’s “Guidelines for Infection Control”)</a:t>
            </a:r>
          </a:p>
          <a:p>
            <a:pPr marL="342900" indent="-342900">
              <a:lnSpc>
                <a:spcPct val="134000"/>
              </a:lnSpc>
              <a:spcBef>
                <a:spcPct val="0"/>
              </a:spcBef>
              <a:buClr>
                <a:schemeClr val="accent2"/>
              </a:buClr>
              <a:defRPr/>
            </a:pPr>
            <a:r>
              <a:rPr lang="en-US" altLang="en-US" sz="2800" dirty="0">
                <a:latin typeface="+mn-lt"/>
                <a:sym typeface="Arial Bold" charset="0"/>
              </a:rPr>
              <a:t>Choose disinfectants that contain less harsh ingredients. Consider the pH, VOC and surfactant content. </a:t>
            </a:r>
          </a:p>
          <a:p>
            <a:pPr marL="342900" indent="-342900">
              <a:lnSpc>
                <a:spcPct val="134000"/>
              </a:lnSpc>
              <a:spcBef>
                <a:spcPct val="0"/>
              </a:spcBef>
              <a:buClr>
                <a:schemeClr val="accent2"/>
              </a:buClr>
              <a:defRPr/>
            </a:pPr>
            <a:r>
              <a:rPr lang="en-US" altLang="en-US" sz="2800" dirty="0">
                <a:latin typeface="+mn-lt"/>
                <a:sym typeface="Arial Bold" charset="0"/>
              </a:rPr>
              <a:t>Most importantly, focus on cleaning things!</a:t>
            </a:r>
          </a:p>
          <a:p>
            <a:pPr marL="56922">
              <a:buClr>
                <a:schemeClr val="accent2"/>
              </a:buClr>
              <a:buFont typeface="Wingdings" panose="05000000000000000000" pitchFamily="2" charset="2"/>
              <a:buChar char="§"/>
              <a:defRPr/>
            </a:pPr>
            <a:endParaRPr lang="en-US" altLang="en-US" sz="2800" dirty="0">
              <a:sym typeface="Arial Bold" charset="0"/>
            </a:endParaRPr>
          </a:p>
          <a:p>
            <a:pPr marL="56922">
              <a:buClr>
                <a:schemeClr val="tx1"/>
              </a:buClr>
              <a:buNone/>
              <a:defRPr/>
            </a:pPr>
            <a:endParaRPr lang="en-US" altLang="en-US" sz="2800" dirty="0">
              <a:sym typeface="Arial Bold" charset="0"/>
            </a:endParaRPr>
          </a:p>
          <a:p>
            <a:pPr marL="56922">
              <a:buClr>
                <a:schemeClr val="tx1"/>
              </a:buClr>
              <a:buNone/>
              <a:defRPr/>
            </a:pPr>
            <a:endParaRPr lang="en-US" altLang="en-US" sz="3600" dirty="0">
              <a:sym typeface="Arial Bold" charset="0"/>
            </a:endParaRPr>
          </a:p>
        </p:txBody>
      </p:sp>
      <p:sp>
        <p:nvSpPr>
          <p:cNvPr id="2" name="Text Placeholder 1">
            <a:extLst>
              <a:ext uri="{FF2B5EF4-FFF2-40B4-BE49-F238E27FC236}">
                <a16:creationId xmlns:a16="http://schemas.microsoft.com/office/drawing/2014/main" id="{4A8B6EB0-246C-499A-A9FF-9D1E10A573BE}"/>
              </a:ext>
            </a:extLst>
          </p:cNvPr>
          <p:cNvSpPr>
            <a:spLocks noGrp="1"/>
          </p:cNvSpPr>
          <p:nvPr>
            <p:ph type="body" sz="quarter" idx="13"/>
          </p:nvPr>
        </p:nvSpPr>
        <p:spPr/>
        <p:txBody>
          <a:bodyPr>
            <a:normAutofit fontScale="85000" lnSpcReduction="20000"/>
          </a:bodyPr>
          <a:lstStyle/>
          <a:p>
            <a:r>
              <a:rPr lang="en-US" dirty="0"/>
              <a:t>Disinfection</a:t>
            </a:r>
          </a:p>
        </p:txBody>
      </p:sp>
      <p:sp>
        <p:nvSpPr>
          <p:cNvPr id="118786" name="Rectangle 2">
            <a:extLst>
              <a:ext uri="{FF2B5EF4-FFF2-40B4-BE49-F238E27FC236}">
                <a16:creationId xmlns:a16="http://schemas.microsoft.com/office/drawing/2014/main" id="{5ECF18D9-5943-4D05-8E6F-535C00E48316}"/>
              </a:ext>
            </a:extLst>
          </p:cNvPr>
          <p:cNvSpPr>
            <a:spLocks noGrp="1" noChangeArrowheads="1"/>
          </p:cNvSpPr>
          <p:nvPr>
            <p:ph type="title"/>
          </p:nvPr>
        </p:nvSpPr>
        <p:spPr/>
        <p:txBody>
          <a:bodyPr>
            <a:normAutofit/>
          </a:bodyPr>
          <a:lstStyle/>
          <a:p>
            <a:pPr eaLnBrk="1" hangingPunct="1">
              <a:defRPr/>
            </a:pPr>
            <a:r>
              <a:rPr lang="en-US" dirty="0">
                <a:latin typeface="Gotham Bold" pitchFamily="50" charset="0"/>
                <a:ea typeface="Tahoma" pitchFamily="34" charset="0"/>
                <a:cs typeface="Tahoma" pitchFamily="34" charset="0"/>
                <a:sym typeface="Arial Bold" charset="0"/>
              </a:rPr>
              <a:t>Environmental Responsibility</a:t>
            </a:r>
          </a:p>
        </p:txBody>
      </p:sp>
      <p:sp>
        <p:nvSpPr>
          <p:cNvPr id="50180" name="Text Box 4">
            <a:extLst>
              <a:ext uri="{FF2B5EF4-FFF2-40B4-BE49-F238E27FC236}">
                <a16:creationId xmlns:a16="http://schemas.microsoft.com/office/drawing/2014/main" id="{2F600B35-D4AE-442A-A31B-53BB0E32CEE8}"/>
              </a:ext>
            </a:extLst>
          </p:cNvPr>
          <p:cNvSpPr txBox="1">
            <a:spLocks noChangeArrowheads="1"/>
          </p:cNvSpPr>
          <p:nvPr/>
        </p:nvSpPr>
        <p:spPr bwMode="auto">
          <a:xfrm>
            <a:off x="4306888" y="1192213"/>
            <a:ext cx="270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125"/>
              </a:spcBef>
              <a:defRPr sz="2200">
                <a:solidFill>
                  <a:schemeClr val="tx1"/>
                </a:solidFill>
                <a:latin typeface="Arial Bold" panose="020B0704020202020204" pitchFamily="34" charset="0"/>
                <a:ea typeface="ヒラギノ角ゴ ProN W6"/>
                <a:cs typeface="ヒラギノ角ゴ ProN W6"/>
                <a:sym typeface="Arial Bold" panose="020B0704020202020204" pitchFamily="34" charset="0"/>
              </a:defRPr>
            </a:lvl1pPr>
            <a:lvl2pPr marL="742950" indent="-285750">
              <a:spcBef>
                <a:spcPts val="850"/>
              </a:spcBef>
              <a:buClr>
                <a:srgbClr val="606060"/>
              </a:buClr>
              <a:buSzPct val="100000"/>
              <a:buFont typeface="Arial" panose="020B0604020202020204" pitchFamily="34" charset="0"/>
              <a:buChar char="•"/>
              <a:defRPr sz="20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spcBef>
                <a:spcPts val="988"/>
              </a:spcBef>
              <a:buClr>
                <a:srgbClr val="606060"/>
              </a:buClr>
              <a:buSzPct val="100000"/>
              <a:buFont typeface="Arial" panose="020B0604020202020204" pitchFamily="34" charset="0"/>
              <a:buChar char="•"/>
              <a:defRPr sz="15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spcBef>
                <a:spcPts val="850"/>
              </a:spcBef>
              <a:buClr>
                <a:srgbClr val="606060"/>
              </a:buClr>
              <a:buSzPct val="100000"/>
              <a:buFont typeface="Arial" panose="020B0604020202020204" pitchFamily="34" charset="0"/>
              <a:buChar char="•"/>
              <a:defRPr>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spcBef>
                <a:spcPts val="1688"/>
              </a:spcBef>
              <a:buClr>
                <a:srgbClr val="606060"/>
              </a:buClr>
              <a:buSzPct val="100000"/>
              <a:buFont typeface="Arial" panose="020B0604020202020204" pitchFamily="34" charset="0"/>
              <a:buChar char="•"/>
              <a:defRPr sz="10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ts val="1688"/>
              </a:spcBef>
              <a:spcAft>
                <a:spcPct val="0"/>
              </a:spcAft>
              <a:buClr>
                <a:srgbClr val="606060"/>
              </a:buClr>
              <a:buSzPct val="100000"/>
              <a:buFont typeface="Arial" panose="020B0604020202020204" pitchFamily="34" charset="0"/>
              <a:buChar char="•"/>
              <a:defRPr sz="10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ts val="1688"/>
              </a:spcBef>
              <a:spcAft>
                <a:spcPct val="0"/>
              </a:spcAft>
              <a:buClr>
                <a:srgbClr val="606060"/>
              </a:buClr>
              <a:buSzPct val="100000"/>
              <a:buFont typeface="Arial" panose="020B0604020202020204" pitchFamily="34" charset="0"/>
              <a:buChar char="•"/>
              <a:defRPr sz="10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ts val="1688"/>
              </a:spcBef>
              <a:spcAft>
                <a:spcPct val="0"/>
              </a:spcAft>
              <a:buClr>
                <a:srgbClr val="606060"/>
              </a:buClr>
              <a:buSzPct val="100000"/>
              <a:buFont typeface="Arial" panose="020B0604020202020204" pitchFamily="34" charset="0"/>
              <a:buChar char="•"/>
              <a:defRPr sz="10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ts val="1688"/>
              </a:spcBef>
              <a:spcAft>
                <a:spcPct val="0"/>
              </a:spcAft>
              <a:buClr>
                <a:srgbClr val="606060"/>
              </a:buClr>
              <a:buSzPct val="100000"/>
              <a:buFont typeface="Arial" panose="020B0604020202020204" pitchFamily="34" charset="0"/>
              <a:buChar char="•"/>
              <a:defRPr sz="10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a:spcBef>
                <a:spcPct val="0"/>
              </a:spcBef>
            </a:pPr>
            <a:endParaRPr lang="en-US" altLang="en-US" sz="2400">
              <a:latin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FB886C0-0DF4-4BC1-A94A-E9DE446356E7}"/>
              </a:ext>
            </a:extLst>
          </p:cNvPr>
          <p:cNvSpPr>
            <a:spLocks noGrp="1"/>
          </p:cNvSpPr>
          <p:nvPr>
            <p:ph type="body" sz="quarter" idx="13"/>
          </p:nvPr>
        </p:nvSpPr>
        <p:spPr/>
        <p:txBody>
          <a:bodyPr>
            <a:normAutofit fontScale="85000" lnSpcReduction="20000"/>
          </a:bodyPr>
          <a:lstStyle/>
          <a:p>
            <a:r>
              <a:rPr lang="en-US" dirty="0"/>
              <a:t>opportunity</a:t>
            </a:r>
          </a:p>
        </p:txBody>
      </p:sp>
      <p:sp>
        <p:nvSpPr>
          <p:cNvPr id="5" name="Title 4">
            <a:extLst>
              <a:ext uri="{FF2B5EF4-FFF2-40B4-BE49-F238E27FC236}">
                <a16:creationId xmlns:a16="http://schemas.microsoft.com/office/drawing/2014/main" id="{1F1FA94C-EB1D-4030-9994-76C3AD6E2716}"/>
              </a:ext>
            </a:extLst>
          </p:cNvPr>
          <p:cNvSpPr>
            <a:spLocks noGrp="1"/>
          </p:cNvSpPr>
          <p:nvPr>
            <p:ph type="title"/>
          </p:nvPr>
        </p:nvSpPr>
        <p:spPr/>
        <p:txBody>
          <a:bodyPr/>
          <a:lstStyle/>
          <a:p>
            <a:r>
              <a:rPr lang="en-US" dirty="0"/>
              <a:t>Disinfectants have a time and Place</a:t>
            </a:r>
          </a:p>
        </p:txBody>
      </p:sp>
      <p:sp>
        <p:nvSpPr>
          <p:cNvPr id="6" name="Content Placeholder 5">
            <a:extLst>
              <a:ext uri="{FF2B5EF4-FFF2-40B4-BE49-F238E27FC236}">
                <a16:creationId xmlns:a16="http://schemas.microsoft.com/office/drawing/2014/main" id="{73D00BAB-E75F-4D1C-9473-991B87CB4186}"/>
              </a:ext>
            </a:extLst>
          </p:cNvPr>
          <p:cNvSpPr>
            <a:spLocks noGrp="1"/>
          </p:cNvSpPr>
          <p:nvPr>
            <p:ph idx="1"/>
          </p:nvPr>
        </p:nvSpPr>
        <p:spPr>
          <a:xfrm>
            <a:off x="8007082" y="3206782"/>
            <a:ext cx="3420637" cy="2940542"/>
          </a:xfrm>
        </p:spPr>
        <p:txBody>
          <a:bodyPr>
            <a:normAutofit/>
          </a:bodyPr>
          <a:lstStyle/>
          <a:p>
            <a:pPr marL="226477" indent="0">
              <a:lnSpc>
                <a:spcPct val="114000"/>
              </a:lnSpc>
              <a:buNone/>
            </a:pPr>
            <a:r>
              <a:rPr lang="en-US" b="1" dirty="0">
                <a:latin typeface="+mn-lt"/>
              </a:rPr>
              <a:t>High-level Disinfectants </a:t>
            </a:r>
            <a:r>
              <a:rPr lang="en-US" dirty="0">
                <a:latin typeface="+mn-lt"/>
              </a:rPr>
              <a:t>–  highly limited use for specialized pathogen control – kills some spores, including C. diff</a:t>
            </a:r>
          </a:p>
          <a:p>
            <a:pPr marL="226477" indent="0">
              <a:buNone/>
            </a:pPr>
            <a:endParaRPr lang="en-US" sz="1800" dirty="0">
              <a:latin typeface="Helvetica LT Std Light" panose="020B0303020202020204" pitchFamily="34" charset="0"/>
            </a:endParaRPr>
          </a:p>
        </p:txBody>
      </p:sp>
      <p:sp>
        <p:nvSpPr>
          <p:cNvPr id="11" name="TextBox 10">
            <a:extLst>
              <a:ext uri="{FF2B5EF4-FFF2-40B4-BE49-F238E27FC236}">
                <a16:creationId xmlns:a16="http://schemas.microsoft.com/office/drawing/2014/main" id="{27E9B394-20DD-46A1-8F55-1DA69D8354D9}"/>
              </a:ext>
            </a:extLst>
          </p:cNvPr>
          <p:cNvSpPr txBox="1"/>
          <p:nvPr/>
        </p:nvSpPr>
        <p:spPr>
          <a:xfrm>
            <a:off x="447678" y="3175016"/>
            <a:ext cx="3520366" cy="2879250"/>
          </a:xfrm>
          <a:prstGeom prst="rect">
            <a:avLst/>
          </a:prstGeom>
          <a:noFill/>
        </p:spPr>
        <p:txBody>
          <a:bodyPr wrap="square" rtlCol="0">
            <a:spAutoFit/>
          </a:bodyPr>
          <a:lstStyle/>
          <a:p>
            <a:pPr marL="226477" indent="0">
              <a:lnSpc>
                <a:spcPct val="114000"/>
              </a:lnSpc>
              <a:buNone/>
            </a:pPr>
            <a:r>
              <a:rPr lang="en-US" sz="2000" b="1" dirty="0"/>
              <a:t>Low-level Disinfectants </a:t>
            </a:r>
            <a:r>
              <a:rPr lang="en-US" sz="2000" dirty="0"/>
              <a:t>– general disinfecting; hospital-grade disinfecting (kills Staph &amp; Pseudomonas); and, blood borne pathogen clean-up (kills HBV, HCV, HIV-1) – kills most microorganisms, but </a:t>
            </a:r>
            <a:r>
              <a:rPr lang="en-US" sz="2000" u="sng" dirty="0"/>
              <a:t>not</a:t>
            </a:r>
            <a:r>
              <a:rPr lang="en-US" sz="2000" dirty="0"/>
              <a:t> TB</a:t>
            </a:r>
          </a:p>
        </p:txBody>
      </p:sp>
      <p:sp>
        <p:nvSpPr>
          <p:cNvPr id="15" name="TextBox 14">
            <a:extLst>
              <a:ext uri="{FF2B5EF4-FFF2-40B4-BE49-F238E27FC236}">
                <a16:creationId xmlns:a16="http://schemas.microsoft.com/office/drawing/2014/main" id="{AD6CCEBB-8331-436F-9CD1-8F06468811AC}"/>
              </a:ext>
            </a:extLst>
          </p:cNvPr>
          <p:cNvSpPr txBox="1"/>
          <p:nvPr/>
        </p:nvSpPr>
        <p:spPr>
          <a:xfrm>
            <a:off x="4506347" y="3177571"/>
            <a:ext cx="3179304" cy="1826654"/>
          </a:xfrm>
          <a:prstGeom prst="rect">
            <a:avLst/>
          </a:prstGeom>
          <a:noFill/>
        </p:spPr>
        <p:txBody>
          <a:bodyPr wrap="square" rtlCol="0">
            <a:spAutoFit/>
          </a:bodyPr>
          <a:lstStyle/>
          <a:p>
            <a:pPr marL="226477" indent="0">
              <a:lnSpc>
                <a:spcPct val="114000"/>
              </a:lnSpc>
              <a:buNone/>
            </a:pPr>
            <a:r>
              <a:rPr lang="en-US" sz="2000" b="1" dirty="0"/>
              <a:t>Intermediate Level Disinfectants </a:t>
            </a:r>
            <a:r>
              <a:rPr lang="en-US" sz="2000" dirty="0"/>
              <a:t>– limited use disinfectants for specialized pathogen control - kills TB</a:t>
            </a:r>
            <a:endParaRPr lang="en-US" sz="2000" b="1" dirty="0"/>
          </a:p>
        </p:txBody>
      </p:sp>
      <p:grpSp>
        <p:nvGrpSpPr>
          <p:cNvPr id="20" name="Group 19">
            <a:extLst>
              <a:ext uri="{FF2B5EF4-FFF2-40B4-BE49-F238E27FC236}">
                <a16:creationId xmlns:a16="http://schemas.microsoft.com/office/drawing/2014/main" id="{50B014A2-D4B3-4317-AA78-79D33DA12D4A}"/>
              </a:ext>
            </a:extLst>
          </p:cNvPr>
          <p:cNvGrpSpPr/>
          <p:nvPr/>
        </p:nvGrpSpPr>
        <p:grpSpPr>
          <a:xfrm>
            <a:off x="896490" y="2374634"/>
            <a:ext cx="10399019" cy="547799"/>
            <a:chOff x="1028700" y="2361756"/>
            <a:chExt cx="10399019" cy="547799"/>
          </a:xfrm>
        </p:grpSpPr>
        <p:cxnSp>
          <p:nvCxnSpPr>
            <p:cNvPr id="9" name="Straight Arrow Connector 8">
              <a:extLst>
                <a:ext uri="{FF2B5EF4-FFF2-40B4-BE49-F238E27FC236}">
                  <a16:creationId xmlns:a16="http://schemas.microsoft.com/office/drawing/2014/main" id="{7B401CFB-5793-4BEA-9B3B-CFEC60717CAF}"/>
                </a:ext>
              </a:extLst>
            </p:cNvPr>
            <p:cNvCxnSpPr>
              <a:cxnSpLocks/>
            </p:cNvCxnSpPr>
            <p:nvPr/>
          </p:nvCxnSpPr>
          <p:spPr>
            <a:xfrm>
              <a:off x="1028700" y="2638425"/>
              <a:ext cx="10399019" cy="0"/>
            </a:xfrm>
            <a:prstGeom prst="straightConnector1">
              <a:avLst/>
            </a:prstGeom>
            <a:ln w="88900">
              <a:solidFill>
                <a:schemeClr val="accent3"/>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E4DBBA-29F6-405B-A819-D39FF94FFDF9}"/>
                </a:ext>
              </a:extLst>
            </p:cNvPr>
            <p:cNvCxnSpPr/>
            <p:nvPr/>
          </p:nvCxnSpPr>
          <p:spPr>
            <a:xfrm>
              <a:off x="2275810" y="2361756"/>
              <a:ext cx="0" cy="542261"/>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9A9992-09B9-4980-96B4-29AA5A5999B2}"/>
                </a:ext>
              </a:extLst>
            </p:cNvPr>
            <p:cNvCxnSpPr/>
            <p:nvPr/>
          </p:nvCxnSpPr>
          <p:spPr>
            <a:xfrm>
              <a:off x="6207641" y="2367294"/>
              <a:ext cx="0" cy="542261"/>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6229F5-EED8-413D-AEBE-44B9C15BA7FF}"/>
                </a:ext>
              </a:extLst>
            </p:cNvPr>
            <p:cNvCxnSpPr/>
            <p:nvPr/>
          </p:nvCxnSpPr>
          <p:spPr>
            <a:xfrm>
              <a:off x="9725246" y="2361756"/>
              <a:ext cx="0" cy="542261"/>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7C482E45-9E66-4F3C-946C-53761A21D5FB}"/>
              </a:ext>
            </a:extLst>
          </p:cNvPr>
          <p:cNvSpPr txBox="1"/>
          <p:nvPr/>
        </p:nvSpPr>
        <p:spPr>
          <a:xfrm>
            <a:off x="5754212" y="5908744"/>
            <a:ext cx="5391150" cy="338554"/>
          </a:xfrm>
          <a:prstGeom prst="rect">
            <a:avLst/>
          </a:prstGeom>
          <a:noFill/>
        </p:spPr>
        <p:txBody>
          <a:bodyPr wrap="square" rtlCol="0">
            <a:spAutoFit/>
          </a:bodyPr>
          <a:lstStyle/>
          <a:p>
            <a:pPr algn="r"/>
            <a:r>
              <a:rPr lang="en-US" sz="1600" dirty="0"/>
              <a:t>* Levels from Spaulding’s System of Risk Assessment</a:t>
            </a:r>
          </a:p>
        </p:txBody>
      </p:sp>
    </p:spTree>
    <p:extLst>
      <p:ext uri="{BB962C8B-B14F-4D97-AF65-F5344CB8AC3E}">
        <p14:creationId xmlns:p14="http://schemas.microsoft.com/office/powerpoint/2010/main" val="2714910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63F419-A606-474E-9C56-9B09A803D69C}"/>
              </a:ext>
            </a:extLst>
          </p:cNvPr>
          <p:cNvSpPr>
            <a:spLocks noGrp="1"/>
          </p:cNvSpPr>
          <p:nvPr>
            <p:ph type="body" sz="quarter" idx="12"/>
          </p:nvPr>
        </p:nvSpPr>
        <p:spPr/>
        <p:txBody>
          <a:bodyPr>
            <a:normAutofit/>
          </a:bodyPr>
          <a:lstStyle/>
          <a:p>
            <a:pPr lvl="3"/>
            <a:r>
              <a:rPr lang="en-US" sz="4800" dirty="0">
                <a:solidFill>
                  <a:schemeClr val="bg1"/>
                </a:solidFill>
              </a:rPr>
              <a:t>Section 2:  Key Disinfectants</a:t>
            </a:r>
          </a:p>
        </p:txBody>
      </p:sp>
    </p:spTree>
    <p:extLst>
      <p:ext uri="{BB962C8B-B14F-4D97-AF65-F5344CB8AC3E}">
        <p14:creationId xmlns:p14="http://schemas.microsoft.com/office/powerpoint/2010/main" val="858766072"/>
      </p:ext>
    </p:extLst>
  </p:cSld>
  <p:clrMapOvr>
    <a:masterClrMapping/>
  </p:clrMapOvr>
</p:sld>
</file>

<file path=ppt/theme/theme1.xml><?xml version="1.0" encoding="utf-8"?>
<a:theme xmlns:a="http://schemas.openxmlformats.org/drawingml/2006/main" name="Spartan Template- Widescreen">
  <a:themeElements>
    <a:clrScheme name="Spartan Final 2">
      <a:dk1>
        <a:srgbClr val="1A1918"/>
      </a:dk1>
      <a:lt1>
        <a:srgbClr val="FFFFFF"/>
      </a:lt1>
      <a:dk2>
        <a:srgbClr val="0074C8"/>
      </a:dk2>
      <a:lt2>
        <a:srgbClr val="FFFFFF"/>
      </a:lt2>
      <a:accent1>
        <a:srgbClr val="0074C8"/>
      </a:accent1>
      <a:accent2>
        <a:srgbClr val="00233B"/>
      </a:accent2>
      <a:accent3>
        <a:srgbClr val="01477B"/>
      </a:accent3>
      <a:accent4>
        <a:srgbClr val="37C0E6"/>
      </a:accent4>
      <a:accent5>
        <a:srgbClr val="595959"/>
      </a:accent5>
      <a:accent6>
        <a:srgbClr val="363E48"/>
      </a:accent6>
      <a:hlink>
        <a:srgbClr val="8FBCD9"/>
      </a:hlink>
      <a:folHlink>
        <a:srgbClr val="5A99C4"/>
      </a:folHlink>
    </a:clrScheme>
    <a:fontScheme name="Hanson_AlrightSans">
      <a:majorFont>
        <a:latin typeface="Alright Sans Regular"/>
        <a:ea typeface="ヒラギノ角ゴ ProN W3"/>
        <a:cs typeface="ヒラギノ角ゴ ProN W3"/>
      </a:majorFont>
      <a:minorFont>
        <a:latin typeface="Alright Sans Regular"/>
        <a:ea typeface="ヒラギノ角ゴ ProN W3"/>
        <a:cs typeface="ヒラギノ角ゴ ProN W3"/>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rtan Example Presentation- Widescreen" id="{BDC4758B-AEA8-442D-A3E1-E2BC3ECADB74}" vid="{D274352F-0AD7-487D-9925-02DCAD2F8C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6034055a-9759-4e26-9243-acd22ef1f48e">
      <Terms xmlns="http://schemas.microsoft.com/office/infopath/2007/PartnerControls"/>
    </TaxKeywordTaxHTField>
    <TaxCatchAll xmlns="6034055a-9759-4e26-9243-acd22ef1f48e" xsi:nil="true"/>
    <lcf76f155ced4ddcb4097134ff3c332f xmlns="ee659e23-7429-4790-896b-b92a863bcc6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F97AA1973DF745B207C4B29DA61FD6" ma:contentTypeVersion="16" ma:contentTypeDescription="Create a new document." ma:contentTypeScope="" ma:versionID="130df19c4fa372f68d0a005291653b14">
  <xsd:schema xmlns:xsd="http://www.w3.org/2001/XMLSchema" xmlns:xs="http://www.w3.org/2001/XMLSchema" xmlns:p="http://schemas.microsoft.com/office/2006/metadata/properties" xmlns:ns2="6034055a-9759-4e26-9243-acd22ef1f48e" xmlns:ns3="ee659e23-7429-4790-896b-b92a863bcc6f" targetNamespace="http://schemas.microsoft.com/office/2006/metadata/properties" ma:root="true" ma:fieldsID="5c2e8b25ddb18897404ced325a2eb03e" ns2:_="" ns3:_="">
    <xsd:import namespace="6034055a-9759-4e26-9243-acd22ef1f48e"/>
    <xsd:import namespace="ee659e23-7429-4790-896b-b92a863bcc6f"/>
    <xsd:element name="properties">
      <xsd:complexType>
        <xsd:sequence>
          <xsd:element name="documentManagement">
            <xsd:complexType>
              <xsd:all>
                <xsd:element ref="ns2:SharedWithUsers" minOccurs="0"/>
                <xsd:element ref="ns2:SharedWithDetails" minOccurs="0"/>
                <xsd:element ref="ns2:TaxKeywordTaxHTField" minOccurs="0"/>
                <xsd:element ref="ns2:TaxCatchAll"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3:lcf76f155ced4ddcb4097134ff3c332f"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34055a-9759-4e26-9243-acd22ef1f48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KeywordTaxHTField" ma:index="11" nillable="true" ma:taxonomy="true" ma:internalName="TaxKeywordTaxHTField" ma:taxonomyFieldName="TaxKeyword" ma:displayName="Enterprise Keywords" ma:fieldId="{23f27201-bee3-471e-b2e7-b64fd8b7ca38}" ma:taxonomyMulti="true" ma:sspId="7e30dec3-49cd-4f52-b6b1-090cd1e30194"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description="" ma:hidden="true" ma:list="{d2b136d6-1ee5-48da-b170-99846e8d2cd1}" ma:internalName="TaxCatchAll" ma:showField="CatchAllData" ma:web="6034055a-9759-4e26-9243-acd22ef1f4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659e23-7429-4790-896b-b92a863bcc6f"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e30dec3-49cd-4f52-b6b1-090cd1e30194"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103333-8EC1-48C5-AC70-36F403B32720}">
  <ds:schemaRefs>
    <ds:schemaRef ds:uri="http://schemas.microsoft.com/office/2006/metadata/properties"/>
    <ds:schemaRef ds:uri="http://schemas.microsoft.com/office/infopath/2007/PartnerControls"/>
    <ds:schemaRef ds:uri="6034055a-9759-4e26-9243-acd22ef1f48e"/>
    <ds:schemaRef ds:uri="ee659e23-7429-4790-896b-b92a863bcc6f"/>
  </ds:schemaRefs>
</ds:datastoreItem>
</file>

<file path=customXml/itemProps2.xml><?xml version="1.0" encoding="utf-8"?>
<ds:datastoreItem xmlns:ds="http://schemas.openxmlformats.org/officeDocument/2006/customXml" ds:itemID="{94AB276F-3C57-4B3F-A73C-E6DBB05145C3}">
  <ds:schemaRefs>
    <ds:schemaRef ds:uri="http://schemas.microsoft.com/sharepoint/v3/contenttype/forms"/>
  </ds:schemaRefs>
</ds:datastoreItem>
</file>

<file path=customXml/itemProps3.xml><?xml version="1.0" encoding="utf-8"?>
<ds:datastoreItem xmlns:ds="http://schemas.openxmlformats.org/officeDocument/2006/customXml" ds:itemID="{7B24C2EF-06EB-437A-B7DB-EC8D00AF71DB}"/>
</file>

<file path=docProps/app.xml><?xml version="1.0" encoding="utf-8"?>
<Properties xmlns="http://schemas.openxmlformats.org/officeDocument/2006/extended-properties" xmlns:vt="http://schemas.openxmlformats.org/officeDocument/2006/docPropsVTypes">
  <Template>Spartan Template- Widescreen</Template>
  <TotalTime>1967</TotalTime>
  <Words>1667</Words>
  <Application>Microsoft Office PowerPoint</Application>
  <PresentationFormat>Widescreen</PresentationFormat>
  <Paragraphs>208</Paragraphs>
  <Slides>33</Slides>
  <Notes>2</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Spartan Template- Widescreen</vt:lpstr>
      <vt:lpstr>Infection Prevention</vt:lpstr>
      <vt:lpstr>Customer needs</vt:lpstr>
      <vt:lpstr>PowerPoint Presentation</vt:lpstr>
      <vt:lpstr>MICROBIOLOGY</vt:lpstr>
      <vt:lpstr>Definitions</vt:lpstr>
      <vt:lpstr>Disinfectant requirements</vt:lpstr>
      <vt:lpstr>Environmental Responsibility</vt:lpstr>
      <vt:lpstr>Disinfectants have a time and Place</vt:lpstr>
      <vt:lpstr>PowerPoint Presentation</vt:lpstr>
      <vt:lpstr>PowerPoint Presentation</vt:lpstr>
      <vt:lpstr>PROFECT® HP</vt:lpstr>
      <vt:lpstr>X-EFFECT®</vt:lpstr>
      <vt:lpstr>Halt TM </vt:lpstr>
      <vt:lpstr>Consume Eco-lyzer® </vt:lpstr>
      <vt:lpstr>PowerPoint Presentation</vt:lpstr>
      <vt:lpstr>Super HDQ Neutral®</vt:lpstr>
      <vt:lpstr>BNC-15®</vt:lpstr>
      <vt:lpstr>PROFECT® HP</vt:lpstr>
      <vt:lpstr>TB-CIDE QUAT®</vt:lpstr>
      <vt:lpstr>PROFECTTM</vt:lpstr>
      <vt:lpstr>Diffense®</vt:lpstr>
      <vt:lpstr>PowerPoint Presentation</vt:lpstr>
      <vt:lpstr>PowerPoint Presentation</vt:lpstr>
      <vt:lpstr>PowerPoint Presentation</vt:lpstr>
      <vt:lpstr>PowerPoint Presentation</vt:lpstr>
      <vt:lpstr>COnsiderations</vt:lpstr>
      <vt:lpstr>*Low level disinfectants are acceptable for use on these surfaces.  *Intermediate or high-level disinfectants may be required if a special pathogen of concern is designated. </vt:lpstr>
      <vt:lpstr>Application</vt:lpstr>
      <vt:lpstr>CleanCheck® Training system</vt:lpstr>
      <vt:lpstr>Compuclean®</vt:lpstr>
      <vt:lpstr>Covid-19 resources</vt:lpstr>
      <vt:lpstr>Critical aspects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Clement</dc:creator>
  <cp:lastModifiedBy>Jason Welch</cp:lastModifiedBy>
  <cp:revision>199</cp:revision>
  <cp:lastPrinted>2022-03-08T16:32:14Z</cp:lastPrinted>
  <dcterms:created xsi:type="dcterms:W3CDTF">2018-09-19T17:58:16Z</dcterms:created>
  <dcterms:modified xsi:type="dcterms:W3CDTF">2023-11-06T15:41:11Z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0x01010061F97AA1973DF745B207C4B29DA61FD6</vt:lpwstr>
  </property>
  <property fmtid="{D5CDD505-2E9C-101B-9397-08002B2CF9AE}" pid="3" name="TaxKeyword">
    <vt:lpwstr/>
  </property>
  <property fmtid="{D5CDD505-2E9C-101B-9397-08002B2CF9AE}" pid="4" name="MediaServiceImageTags">
    <vt:lpwstr/>
  </property>
</Properties>
</file>