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5"/>
  </p:notesMasterIdLst>
  <p:sldIdLst>
    <p:sldId id="428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C"/>
    <a:srgbClr val="595959"/>
    <a:srgbClr val="017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9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FC64C-27A8-9246-B3E7-6F445B5219D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F4EF-C47D-1646-82C8-513554FF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- Inter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7228" y="3011872"/>
            <a:ext cx="10363200" cy="964669"/>
          </a:xfrm>
        </p:spPr>
        <p:txBody>
          <a:bodyPr anchor="ctr" anchorCtr="0">
            <a:normAutofit/>
          </a:bodyPr>
          <a:lstStyle>
            <a:lvl1pPr algn="ctr">
              <a:defRPr sz="5000" b="0" i="0" cap="all" baseline="0"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6828" y="3851095"/>
            <a:ext cx="9144000" cy="52127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 b="0" i="0" cap="none" baseline="0">
                <a:solidFill>
                  <a:schemeClr val="tx1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06828" y="450172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 txBox="1">
            <a:spLocks/>
          </p:cNvSpPr>
          <p:nvPr/>
        </p:nvSpPr>
        <p:spPr>
          <a:xfrm>
            <a:off x="1506828" y="470036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FCB3A-0DC9-274B-A05A-4D1DBAF0DA69}" type="datetime1">
              <a:rPr lang="en-US" sz="1200" b="0" i="0" smtClean="0">
                <a:latin typeface="Helvetica LT Std Light" charset="0"/>
                <a:ea typeface="Helvetica LT Std Light" charset="0"/>
                <a:cs typeface="Helvetica LT Std Light" charset="0"/>
              </a:rPr>
              <a:pPr/>
              <a:t>2/23/2022</a:t>
            </a:fld>
            <a:endParaRPr lang="en-US" sz="1200" b="0" i="0" dirty="0">
              <a:latin typeface="Helvetica LT Std Light" charset="0"/>
              <a:ea typeface="Helvetica LT Std Light" charset="0"/>
              <a:cs typeface="Helvetica LT Std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9" y="1949295"/>
            <a:ext cx="933224" cy="93322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06828" y="450172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 txBox="1">
            <a:spLocks/>
          </p:cNvSpPr>
          <p:nvPr/>
        </p:nvSpPr>
        <p:spPr>
          <a:xfrm>
            <a:off x="1506828" y="470036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FCB3A-0DC9-274B-A05A-4D1DBAF0DA69}" type="datetime1">
              <a:rPr lang="en-US" sz="1200" b="0" i="0" smtClean="0">
                <a:latin typeface="Helvetica LT Std Light" charset="0"/>
                <a:ea typeface="Helvetica LT Std Light" charset="0"/>
                <a:cs typeface="Helvetica LT Std Light" charset="0"/>
              </a:rPr>
              <a:pPr/>
              <a:t>2/23/2022</a:t>
            </a:fld>
            <a:endParaRPr lang="en-US" sz="1200" b="0" i="0" dirty="0">
              <a:latin typeface="Helvetica LT Std Light" charset="0"/>
              <a:ea typeface="Helvetica LT Std Light" charset="0"/>
              <a:cs typeface="Helvetica LT St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9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83066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04093"/>
            <a:ext cx="10515600" cy="669195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0" y="6317395"/>
            <a:ext cx="108504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90334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</p:spTree>
    <p:extLst>
      <p:ext uri="{BB962C8B-B14F-4D97-AF65-F5344CB8AC3E}">
        <p14:creationId xmlns:p14="http://schemas.microsoft.com/office/powerpoint/2010/main" val="4020414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1" y="6317395"/>
            <a:ext cx="108711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90334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</p:spTree>
    <p:extLst>
      <p:ext uri="{BB962C8B-B14F-4D97-AF65-F5344CB8AC3E}">
        <p14:creationId xmlns:p14="http://schemas.microsoft.com/office/powerpoint/2010/main" val="35101546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86203" y="-807771"/>
            <a:ext cx="3547675" cy="624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8" b="1" i="0" dirty="0">
                <a:solidFill>
                  <a:schemeClr val="tx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5763" y="3734068"/>
            <a:ext cx="3547675" cy="624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8" b="1" i="0" dirty="0">
                <a:solidFill>
                  <a:schemeClr val="tx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”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792" y="5760721"/>
            <a:ext cx="7854587" cy="780689"/>
          </a:xfrm>
        </p:spPr>
        <p:txBody>
          <a:bodyPr anchor="b" anchorCtr="0">
            <a:normAutofit/>
          </a:bodyPr>
          <a:lstStyle>
            <a:lvl1pPr marL="150279" indent="0">
              <a:buNone/>
              <a:defRPr sz="1600" b="0" i="0">
                <a:solidFill>
                  <a:schemeClr val="tx1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This is the author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45309"/>
            <a:ext cx="10363200" cy="4615411"/>
          </a:xfrm>
          <a:noFill/>
          <a:ln w="63500">
            <a:noFill/>
          </a:ln>
        </p:spPr>
        <p:txBody>
          <a:bodyPr anchor="ctr" anchorCtr="1">
            <a:normAutofit/>
          </a:bodyPr>
          <a:lstStyle>
            <a:lvl1pPr algn="ctr">
              <a:defRPr sz="4000" b="0" i="0"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This is a quote.</a:t>
            </a:r>
          </a:p>
        </p:txBody>
      </p:sp>
    </p:spTree>
    <p:extLst>
      <p:ext uri="{BB962C8B-B14F-4D97-AF65-F5344CB8AC3E}">
        <p14:creationId xmlns:p14="http://schemas.microsoft.com/office/powerpoint/2010/main" val="2180505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45309"/>
            <a:ext cx="10363200" cy="4615411"/>
          </a:xfrm>
          <a:ln w="63500">
            <a:solidFill>
              <a:schemeClr val="tx1"/>
            </a:solidFill>
          </a:ln>
        </p:spPr>
        <p:txBody>
          <a:bodyPr anchor="ctr" anchorCtr="1">
            <a:normAutofit/>
          </a:bodyPr>
          <a:lstStyle>
            <a:lvl1pPr algn="ctr">
              <a:defRPr sz="4000" b="0" i="0"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This is a quote.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792" y="5760721"/>
            <a:ext cx="7854587" cy="780689"/>
          </a:xfrm>
        </p:spPr>
        <p:txBody>
          <a:bodyPr anchor="b" anchorCtr="0">
            <a:normAutofit/>
          </a:bodyPr>
          <a:lstStyle>
            <a:lvl1pPr marL="150279" indent="0">
              <a:buNone/>
              <a:defRPr sz="1600" b="0" i="0">
                <a:solidFill>
                  <a:schemeClr val="tx1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This is the author</a:t>
            </a:r>
          </a:p>
        </p:txBody>
      </p:sp>
    </p:spTree>
    <p:extLst>
      <p:ext uri="{BB962C8B-B14F-4D97-AF65-F5344CB8AC3E}">
        <p14:creationId xmlns:p14="http://schemas.microsoft.com/office/powerpoint/2010/main" val="1828507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150279" indent="0" algn="ctr">
              <a:buNone/>
              <a:defRPr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Insert Media</a:t>
            </a:r>
          </a:p>
        </p:txBody>
      </p:sp>
    </p:spTree>
    <p:extLst>
      <p:ext uri="{BB962C8B-B14F-4D97-AF65-F5344CB8AC3E}">
        <p14:creationId xmlns:p14="http://schemas.microsoft.com/office/powerpoint/2010/main" val="40518525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Media- Color Bor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681320" y="744074"/>
            <a:ext cx="10805800" cy="5360895"/>
          </a:xfrm>
        </p:spPr>
        <p:txBody>
          <a:bodyPr anchor="ctr" anchorCtr="0"/>
          <a:lstStyle>
            <a:lvl1pPr marL="150279" indent="0" algn="ctr">
              <a:buNone/>
              <a:defRPr b="0" i="0"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Insert Media</a:t>
            </a:r>
          </a:p>
        </p:txBody>
      </p:sp>
    </p:spTree>
    <p:extLst>
      <p:ext uri="{BB962C8B-B14F-4D97-AF65-F5344CB8AC3E}">
        <p14:creationId xmlns:p14="http://schemas.microsoft.com/office/powerpoint/2010/main" val="2865521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Media- Dark Boar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681320" y="744074"/>
            <a:ext cx="10805800" cy="5360895"/>
          </a:xfrm>
        </p:spPr>
        <p:txBody>
          <a:bodyPr anchor="ctr" anchorCtr="0"/>
          <a:lstStyle>
            <a:lvl1pPr marL="150279" indent="0" algn="ctr">
              <a:buNone/>
              <a:defRPr b="0" i="0"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Insert Media</a:t>
            </a:r>
          </a:p>
        </p:txBody>
      </p:sp>
    </p:spTree>
    <p:extLst>
      <p:ext uri="{BB962C8B-B14F-4D97-AF65-F5344CB8AC3E}">
        <p14:creationId xmlns:p14="http://schemas.microsoft.com/office/powerpoint/2010/main" val="325522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ty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57221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Chart </a:t>
            </a:r>
            <a:r>
              <a:rPr lang="en-US" dirty="0" err="1"/>
              <a:t>syling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24378"/>
            <a:ext cx="10515600" cy="879711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Copy/paste chart from </a:t>
            </a:r>
            <a:br>
              <a:rPr lang="en-US" dirty="0"/>
            </a:br>
            <a:r>
              <a:rPr lang="en-US" dirty="0"/>
              <a:t>master slides</a:t>
            </a:r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104161"/>
              </p:ext>
            </p:extLst>
          </p:nvPr>
        </p:nvGraphicFramePr>
        <p:xfrm>
          <a:off x="1456729" y="2179704"/>
          <a:ext cx="9348435" cy="287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3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112"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latin typeface="Gotham Bold" panose="02000803030000020004" pitchFamily="2" charset="0"/>
                          <a:ea typeface="Helvetica" charset="0"/>
                          <a:cs typeface="Helvetica" charset="0"/>
                        </a:rPr>
                        <a:t>PART</a:t>
                      </a:r>
                      <a:r>
                        <a:rPr lang="en-US" sz="1300" b="0" i="0" baseline="0" dirty="0">
                          <a:latin typeface="Gotham Bold" panose="02000803030000020004" pitchFamily="2" charset="0"/>
                          <a:ea typeface="Helvetica" charset="0"/>
                          <a:cs typeface="Helvetica" charset="0"/>
                        </a:rPr>
                        <a:t> CODE</a:t>
                      </a:r>
                      <a:endParaRPr lang="en-US" sz="1300" b="0" i="0" dirty="0">
                        <a:latin typeface="Gotham Bold" panose="02000803030000020004" pitchFamily="2" charset="0"/>
                        <a:ea typeface="Helvetica" charset="0"/>
                        <a:cs typeface="Helvetica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latin typeface="Gotham Bold" panose="02000803030000020004" pitchFamily="2" charset="0"/>
                          <a:ea typeface="Helvetica" charset="0"/>
                          <a:cs typeface="Helvetica" charset="0"/>
                        </a:rPr>
                        <a:t>DESCRIPTION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latin typeface="Gotham Bold" panose="02000803030000020004" pitchFamily="2" charset="0"/>
                          <a:ea typeface="Helvetica" charset="0"/>
                          <a:cs typeface="Helvetica" charset="0"/>
                        </a:rPr>
                        <a:t>PRICE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latin typeface="Gotham Bold" panose="02000803030000020004" pitchFamily="2" charset="0"/>
                          <a:ea typeface="Helvetica" charset="0"/>
                          <a:cs typeface="Helvetica" charset="0"/>
                        </a:rPr>
                        <a:t>POINTS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latin typeface="Gotham Bold" panose="02000803030000020004" pitchFamily="2" charset="0"/>
                          <a:ea typeface="Helvetica" charset="0"/>
                          <a:cs typeface="Helvetica" charset="0"/>
                        </a:rPr>
                        <a:t>STATUS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906600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Helvetica LT Std Light" panose="020B0403020202020204" pitchFamily="34" charset="0"/>
                        </a:rPr>
                        <a:t>VersaFill</a:t>
                      </a:r>
                      <a:r>
                        <a:rPr lang="en-US" sz="1300" b="0" baseline="0" dirty="0">
                          <a:latin typeface="Helvetica LT Std Light" panose="020B0403020202020204" pitchFamily="34" charset="0"/>
                        </a:rPr>
                        <a:t> II (E-Gap)</a:t>
                      </a:r>
                      <a:endParaRPr lang="en-US" sz="1300" b="0" dirty="0">
                        <a:latin typeface="Helvetica LT Std Light" panose="020B0403020202020204" pitchFamily="34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$227.24/each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568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Limited</a:t>
                      </a:r>
                      <a:r>
                        <a:rPr lang="en-US" sz="1300" b="0" i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 Availability</a:t>
                      </a:r>
                      <a:endParaRPr lang="en-US" sz="1300" b="0" i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Helvetica LT Std Light" panose="020B0403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906600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Helvetica LT Std Light" panose="020B0403020202020204" pitchFamily="34" charset="0"/>
                        </a:rPr>
                        <a:t>VersaFill</a:t>
                      </a:r>
                      <a:r>
                        <a:rPr lang="en-US" sz="1300" b="0" baseline="0" dirty="0">
                          <a:latin typeface="Helvetica LT Std Light" panose="020B0403020202020204" pitchFamily="34" charset="0"/>
                        </a:rPr>
                        <a:t> II (Air-Gap)</a:t>
                      </a:r>
                      <a:endParaRPr lang="en-US" sz="1300" b="0" dirty="0">
                        <a:latin typeface="Helvetica LT Std Light" panose="020B0403020202020204" pitchFamily="34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$227.24/each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568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Limited</a:t>
                      </a:r>
                      <a:r>
                        <a:rPr lang="en-US" sz="1300" b="0" i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 Availability</a:t>
                      </a:r>
                      <a:endParaRPr lang="en-US" sz="1300" b="0" i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Helvetica LT Std Light" panose="020B0403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906600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Helvetica LT Std Light" panose="020B0403020202020204" pitchFamily="34" charset="0"/>
                        </a:rPr>
                        <a:t>VersaFill</a:t>
                      </a:r>
                      <a:r>
                        <a:rPr lang="en-US" sz="1300" b="0" baseline="0" dirty="0">
                          <a:latin typeface="Helvetica LT Std Light" panose="020B0403020202020204" pitchFamily="34" charset="0"/>
                        </a:rPr>
                        <a:t> II (Mass)</a:t>
                      </a:r>
                      <a:endParaRPr lang="en-US" sz="1300" b="0" dirty="0">
                        <a:latin typeface="Helvetica LT Std Light" panose="020B0403020202020204" pitchFamily="34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$227.24/each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568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Limited</a:t>
                      </a:r>
                      <a:r>
                        <a:rPr lang="en-US" sz="1300" b="0" i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 Availability</a:t>
                      </a:r>
                      <a:endParaRPr lang="en-US" sz="1300" b="0" i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Helvetica LT Std Light" panose="020B0403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906600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Helvetica LT Std Light" panose="020B0403020202020204" pitchFamily="34" charset="0"/>
                        </a:rPr>
                        <a:t>VersaFill</a:t>
                      </a:r>
                      <a:r>
                        <a:rPr lang="en-US" sz="1300" b="0" baseline="0" dirty="0">
                          <a:latin typeface="Helvetica LT Std Light" panose="020B0403020202020204" pitchFamily="34" charset="0"/>
                        </a:rPr>
                        <a:t> II (E-Gap)</a:t>
                      </a:r>
                      <a:endParaRPr lang="en-US" sz="1300" b="0" dirty="0">
                        <a:latin typeface="Helvetica LT Std Light" panose="020B0403020202020204" pitchFamily="34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$227.24/each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568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Limited</a:t>
                      </a:r>
                      <a:r>
                        <a:rPr lang="en-US" sz="1300" b="0" i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 Availability</a:t>
                      </a:r>
                      <a:endParaRPr lang="en-US" sz="1300" b="0" i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Helvetica LT Std Light" panose="020B0403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906600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Helvetica LT Std Light" panose="020B0403020202020204" pitchFamily="34" charset="0"/>
                        </a:rPr>
                        <a:t>VersaFill</a:t>
                      </a:r>
                      <a:r>
                        <a:rPr lang="en-US" sz="1300" b="0" baseline="0" dirty="0">
                          <a:latin typeface="Helvetica LT Std Light" panose="020B0403020202020204" pitchFamily="34" charset="0"/>
                        </a:rPr>
                        <a:t> II (Air Gap)</a:t>
                      </a:r>
                      <a:endParaRPr lang="en-US" sz="1300" b="0" dirty="0">
                        <a:latin typeface="Helvetica LT Std Light" panose="020B0403020202020204" pitchFamily="34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$227.24/each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568</a:t>
                      </a: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Limited</a:t>
                      </a:r>
                      <a:r>
                        <a:rPr lang="en-US" sz="1300" b="0" i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Helvetica LT Std Light" panose="020B0403020202020204" pitchFamily="34" charset="0"/>
                          <a:ea typeface="Helvetica" charset="0"/>
                          <a:cs typeface="Helvetica" charset="0"/>
                        </a:rPr>
                        <a:t> Availability</a:t>
                      </a:r>
                      <a:endParaRPr lang="en-US" sz="1300" b="0" i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Helvetica LT Std Light" panose="020B0403020202020204" pitchFamily="34" charset="0"/>
                        <a:ea typeface="Helvetica" charset="0"/>
                        <a:cs typeface="Helvetica" charset="0"/>
                      </a:endParaRPr>
                    </a:p>
                  </a:txBody>
                  <a:tcPr marL="91647" marR="91647" marT="34365" marB="34365" anchor="ctr">
                    <a:lnL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1" y="6317395"/>
            <a:ext cx="108711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90334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</p:spTree>
    <p:extLst>
      <p:ext uri="{BB962C8B-B14F-4D97-AF65-F5344CB8AC3E}">
        <p14:creationId xmlns:p14="http://schemas.microsoft.com/office/powerpoint/2010/main" val="3728271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1389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C63AA4-F9FD-3F40-95E9-0453F5489513}"/>
              </a:ext>
            </a:extLst>
          </p:cNvPr>
          <p:cNvCxnSpPr>
            <a:cxnSpLocks/>
          </p:cNvCxnSpPr>
          <p:nvPr userDrawn="1"/>
        </p:nvCxnSpPr>
        <p:spPr>
          <a:xfrm>
            <a:off x="5512316" y="742832"/>
            <a:ext cx="0" cy="5372335"/>
          </a:xfrm>
          <a:prstGeom prst="line">
            <a:avLst/>
          </a:prstGeom>
          <a:ln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0F2B28-AAE9-8E45-8420-47B71FA8F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42832"/>
            <a:ext cx="5578098" cy="33564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 i="0">
                <a:solidFill>
                  <a:srgbClr val="0077BC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B464E-4DF7-4C44-8697-0A216E38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05" y="6492875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BDE0B51-BA26-6C41-9403-B27A7C7C9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5" y="4440263"/>
            <a:ext cx="5578093" cy="16749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77BC"/>
                </a:solidFill>
              </a:defRPr>
            </a:lvl1pPr>
          </a:lstStyle>
          <a:p>
            <a:pPr lvl="0"/>
            <a:r>
              <a:rPr lang="en-US" dirty="0"/>
              <a:t>Presenters</a:t>
            </a:r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477CF70A-E927-49EA-9B7F-8133F7A7C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63" y="2284472"/>
            <a:ext cx="3508255" cy="22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- Exter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737360"/>
            <a:ext cx="12192000" cy="3422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6" y="5656080"/>
            <a:ext cx="933224" cy="933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6" y="5656080"/>
            <a:ext cx="933224" cy="93322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463813" y="1737785"/>
            <a:ext cx="3230033" cy="1136649"/>
          </a:xfrm>
        </p:spPr>
        <p:txBody>
          <a:bodyPr anchor="ctr" anchorCtr="0"/>
          <a:lstStyle>
            <a:lvl1pPr marL="150279" indent="0" algn="ctr">
              <a:buNone/>
              <a:defRPr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97228" y="2789142"/>
            <a:ext cx="10363200" cy="964669"/>
          </a:xfrm>
        </p:spPr>
        <p:txBody>
          <a:bodyPr anchor="ctr" anchorCtr="0">
            <a:normAutofit/>
          </a:bodyPr>
          <a:lstStyle>
            <a:lvl1pPr algn="ctr">
              <a:defRPr sz="5000" b="0" i="0" cap="all" baseline="0">
                <a:solidFill>
                  <a:srgbClr val="0074C8"/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6828" y="3628365"/>
            <a:ext cx="9144000" cy="52127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 b="0" i="0" cap="none" baseline="0">
                <a:solidFill>
                  <a:srgbClr val="0074C8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06828" y="439622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 txBox="1">
            <a:spLocks/>
          </p:cNvSpPr>
          <p:nvPr/>
        </p:nvSpPr>
        <p:spPr>
          <a:xfrm>
            <a:off x="1506828" y="459486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FCB3A-0DC9-274B-A05A-4D1DBAF0DA69}" type="datetime1">
              <a:rPr lang="en-US" sz="1200" b="0" i="0" smtClean="0">
                <a:latin typeface="Helvetica LT Std Light" charset="0"/>
                <a:ea typeface="Helvetica LT Std Light" charset="0"/>
                <a:cs typeface="Helvetica LT Std Light" charset="0"/>
              </a:rPr>
              <a:pPr/>
              <a:t>2/23/2022</a:t>
            </a:fld>
            <a:endParaRPr lang="en-US" sz="1200" b="0" i="0" dirty="0">
              <a:latin typeface="Helvetica LT Std Light" charset="0"/>
              <a:ea typeface="Helvetica LT Std Light" charset="0"/>
              <a:cs typeface="Helvetica LT Std Light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06828" y="4278996"/>
            <a:ext cx="9144000" cy="0"/>
          </a:xfrm>
          <a:prstGeom prst="line">
            <a:avLst/>
          </a:prstGeom>
          <a:ln>
            <a:solidFill>
              <a:srgbClr val="007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 txBox="1">
            <a:spLocks/>
          </p:cNvSpPr>
          <p:nvPr/>
        </p:nvSpPr>
        <p:spPr>
          <a:xfrm>
            <a:off x="1" y="4507742"/>
            <a:ext cx="12191999" cy="335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FCB3A-0DC9-274B-A05A-4D1DBAF0DA69}" type="datetime1">
              <a:rPr lang="en-US" sz="1200" b="0" i="0" smtClean="0">
                <a:solidFill>
                  <a:srgbClr val="0074C8"/>
                </a:solidFill>
                <a:latin typeface="Helvetica LT Std Light" charset="0"/>
                <a:ea typeface="Helvetica LT Std Light" charset="0"/>
                <a:cs typeface="Helvetica LT Std Light" charset="0"/>
              </a:rPr>
              <a:pPr/>
              <a:t>2/23/2022</a:t>
            </a:fld>
            <a:endParaRPr lang="en-US" sz="1200" b="0" i="0" dirty="0">
              <a:solidFill>
                <a:srgbClr val="0074C8"/>
              </a:solidFill>
              <a:latin typeface="Helvetica LT Std Light" charset="0"/>
              <a:ea typeface="Helvetica LT Std Light" charset="0"/>
              <a:cs typeface="Helvetica LT St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1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06"/>
            <a:ext cx="10909300" cy="534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53492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1793203"/>
            <a:ext cx="10909300" cy="4346668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AF7E9F-2B64-B842-8CEE-D52C7E70F30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86477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0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634FF60-EEFB-8442-8011-5554EDAA3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2"/>
          <a:stretch/>
        </p:blipFill>
        <p:spPr>
          <a:xfrm>
            <a:off x="-484958" y="-640427"/>
            <a:ext cx="5339879" cy="7498427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1225A3-1EC3-DB40-B480-897D8B4373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6" y="1835792"/>
            <a:ext cx="1942648" cy="396052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39850" y="2338251"/>
            <a:ext cx="1658531" cy="29727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A53ABF-5BD4-954C-B271-650056EFB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0350" y="1835150"/>
            <a:ext cx="7524750" cy="40989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43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25800" y="2000250"/>
            <a:ext cx="5810250" cy="362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10EE0-F5E6-3741-B725-A7E180452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85" y="1669935"/>
            <a:ext cx="7731822" cy="45396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7533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4EC35C-1E9C-E741-B87D-BAB382670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3" y="1718999"/>
            <a:ext cx="2206451" cy="4386166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0114BBF-71B4-464A-BBD4-BD138C345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07" y="1900101"/>
            <a:ext cx="1961392" cy="399874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DB41F8-2A03-B24E-AEA9-852E90E96CC6}"/>
              </a:ext>
            </a:extLst>
          </p:cNvPr>
          <p:cNvSpPr/>
          <p:nvPr userDrawn="1"/>
        </p:nvSpPr>
        <p:spPr>
          <a:xfrm>
            <a:off x="7819438" y="1873515"/>
            <a:ext cx="669878" cy="12873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60176" y="2130057"/>
            <a:ext cx="2038825" cy="35968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0984D-5FEC-3747-A588-D6FCFB37B9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70203" y="2406570"/>
            <a:ext cx="1683610" cy="301799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EE4DD9-0854-4B43-9B02-B273C1AF5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725672"/>
            <a:ext cx="5852503" cy="437949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30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A53603-A191-C341-A404-3643FE819CB6}"/>
              </a:ext>
            </a:extLst>
          </p:cNvPr>
          <p:cNvSpPr/>
          <p:nvPr userDrawn="1"/>
        </p:nvSpPr>
        <p:spPr>
          <a:xfrm>
            <a:off x="0" y="1531777"/>
            <a:ext cx="12192000" cy="3777413"/>
          </a:xfrm>
          <a:prstGeom prst="rect">
            <a:avLst/>
          </a:prstGeom>
          <a:solidFill>
            <a:srgbClr val="00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79B3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C63AA4-F9FD-3F40-95E9-0453F5489513}"/>
              </a:ext>
            </a:extLst>
          </p:cNvPr>
          <p:cNvCxnSpPr/>
          <p:nvPr userDrawn="1"/>
        </p:nvCxnSpPr>
        <p:spPr>
          <a:xfrm>
            <a:off x="3807502" y="1805205"/>
            <a:ext cx="0" cy="3268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EA9506-3396-654A-A215-F33179D39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907" y="2535919"/>
            <a:ext cx="1454061" cy="1786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F2B28-AAE9-8E45-8420-47B71FA8F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599" y="1805205"/>
            <a:ext cx="7564813" cy="19490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B464E-4DF7-4C44-8697-0A216E38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05" y="6492875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BDE0B51-BA26-6C41-9403-B27A7C7C9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4025900"/>
            <a:ext cx="7564806" cy="10477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4291669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E79521-0F54-7E46-AD7D-6240AF37F8C2}"/>
              </a:ext>
            </a:extLst>
          </p:cNvPr>
          <p:cNvSpPr/>
          <p:nvPr userDrawn="1"/>
        </p:nvSpPr>
        <p:spPr>
          <a:xfrm>
            <a:off x="0" y="0"/>
            <a:ext cx="12241970" cy="6861124"/>
          </a:xfrm>
          <a:prstGeom prst="rect">
            <a:avLst/>
          </a:prstGeom>
          <a:solidFill>
            <a:srgbClr val="00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8BA7686-9D1F-6F4C-A360-85A906B5B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49886" r="1117"/>
          <a:stretch/>
        </p:blipFill>
        <p:spPr>
          <a:xfrm>
            <a:off x="0" y="-158822"/>
            <a:ext cx="3515832" cy="7175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F2B28-AAE9-8E45-8420-47B71FA8F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805205"/>
            <a:ext cx="7558514" cy="19490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B464E-4DF7-4C44-8697-0A216E38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8777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BDE0B51-BA26-6C41-9403-B27A7C7C9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4025900"/>
            <a:ext cx="7558514" cy="10477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649C6F-C6E1-6D46-93F1-7411282FA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01782" y="5668069"/>
            <a:ext cx="707501" cy="86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62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BAE296-27C1-D246-B309-661628B1CF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5906"/>
            <a:ext cx="10909300" cy="5342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66192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1793203"/>
            <a:ext cx="10909300" cy="434666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AF7E9F-2B64-B842-8CEE-D52C7E70F30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86477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7107-A660-9C40-B279-6CC21A2F879D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5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336" y="461168"/>
            <a:ext cx="7798763" cy="5342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6336" y="1009786"/>
            <a:ext cx="7798764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-1"/>
            <a:ext cx="3414713" cy="685798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1900" y="1708165"/>
            <a:ext cx="7823200" cy="4546006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5A962-4D24-EE4F-917A-CB628D36914F}"/>
              </a:ext>
            </a:extLst>
          </p:cNvPr>
          <p:cNvSpPr txBox="1"/>
          <p:nvPr userDrawn="1"/>
        </p:nvSpPr>
        <p:spPr>
          <a:xfrm>
            <a:off x="3771900" y="6515798"/>
            <a:ext cx="8001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1DCAC-B09E-ED4D-9F48-C686E92CB168}"/>
              </a:ext>
            </a:extLst>
          </p:cNvPr>
          <p:cNvCxnSpPr>
            <a:cxnSpLocks/>
          </p:cNvCxnSpPr>
          <p:nvPr userDrawn="1"/>
        </p:nvCxnSpPr>
        <p:spPr>
          <a:xfrm>
            <a:off x="3771900" y="6413500"/>
            <a:ext cx="7823199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96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7B233-8F53-7446-B6B8-D3AED9F884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336" y="461168"/>
            <a:ext cx="7798763" cy="53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6336" y="1009786"/>
            <a:ext cx="7798764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-1"/>
            <a:ext cx="3414713" cy="685798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1900" y="1708165"/>
            <a:ext cx="7823200" cy="4546006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5A962-4D24-EE4F-917A-CB628D36914F}"/>
              </a:ext>
            </a:extLst>
          </p:cNvPr>
          <p:cNvSpPr txBox="1"/>
          <p:nvPr userDrawn="1"/>
        </p:nvSpPr>
        <p:spPr>
          <a:xfrm>
            <a:off x="3771900" y="6515798"/>
            <a:ext cx="8001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1DCAC-B09E-ED4D-9F48-C686E92CB168}"/>
              </a:ext>
            </a:extLst>
          </p:cNvPr>
          <p:cNvCxnSpPr>
            <a:cxnSpLocks/>
          </p:cNvCxnSpPr>
          <p:nvPr userDrawn="1"/>
        </p:nvCxnSpPr>
        <p:spPr>
          <a:xfrm>
            <a:off x="3771900" y="6413500"/>
            <a:ext cx="7823199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70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336" y="461168"/>
            <a:ext cx="7798763" cy="5342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6336" y="1009786"/>
            <a:ext cx="7798764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-1"/>
            <a:ext cx="3414713" cy="685798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1900" y="1708165"/>
            <a:ext cx="7823200" cy="454600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5A962-4D24-EE4F-917A-CB628D36914F}"/>
              </a:ext>
            </a:extLst>
          </p:cNvPr>
          <p:cNvSpPr txBox="1"/>
          <p:nvPr userDrawn="1"/>
        </p:nvSpPr>
        <p:spPr>
          <a:xfrm>
            <a:off x="3771900" y="6515798"/>
            <a:ext cx="8001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1DCAC-B09E-ED4D-9F48-C686E92CB168}"/>
              </a:ext>
            </a:extLst>
          </p:cNvPr>
          <p:cNvCxnSpPr>
            <a:cxnSpLocks/>
          </p:cNvCxnSpPr>
          <p:nvPr userDrawn="1"/>
        </p:nvCxnSpPr>
        <p:spPr>
          <a:xfrm>
            <a:off x="3771900" y="6413500"/>
            <a:ext cx="7823199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3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 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14103" y="609600"/>
            <a:ext cx="10783631" cy="5610816"/>
          </a:xfrm>
        </p:spPr>
        <p:txBody>
          <a:bodyPr lIns="91440" anchor="ctr" anchorCtr="0"/>
          <a:lstStyle>
            <a:lvl1pPr marL="0" indent="0">
              <a:buNone/>
              <a:tabLst/>
              <a:defRPr sz="2000" b="0" i="0" cap="none" baseline="0">
                <a:solidFill>
                  <a:schemeClr val="bg1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  <a:lvl2pPr marL="0" marR="0" indent="0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 sz="6500" b="0" i="0" cap="all" spc="0" baseline="0">
                <a:solidFill>
                  <a:schemeClr val="bg1"/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2pPr>
            <a:lvl3pPr marL="0" indent="0"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2000" b="0" i="0" cap="none" spc="0" baseline="0">
                <a:solidFill>
                  <a:schemeClr val="tx2">
                    <a:lumMod val="40000"/>
                    <a:lumOff val="6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3pPr>
            <a:lvl4pPr marL="0" indent="0">
              <a:spcBef>
                <a:spcPts val="500"/>
              </a:spcBef>
              <a:spcAft>
                <a:spcPts val="2000"/>
              </a:spcAft>
              <a:buNone/>
              <a:tabLst/>
              <a:defRPr sz="6500" b="0" i="0" cap="all" spc="0" baseline="0">
                <a:solidFill>
                  <a:schemeClr val="tx2">
                    <a:lumMod val="40000"/>
                    <a:lumOff val="6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4pPr>
          </a:lstStyle>
          <a:p>
            <a:pPr lvl="0"/>
            <a:r>
              <a:rPr lang="en-US" dirty="0"/>
              <a:t>Section 1: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Section 2:</a:t>
            </a:r>
          </a:p>
          <a:p>
            <a:pPr lvl="3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851248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7B233-8F53-7446-B6B8-D3AED9F884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336" y="461168"/>
            <a:ext cx="7798763" cy="53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6336" y="1009786"/>
            <a:ext cx="7798764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-1"/>
            <a:ext cx="3414713" cy="6857989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1900" y="1708165"/>
            <a:ext cx="7823200" cy="454600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5A962-4D24-EE4F-917A-CB628D36914F}"/>
              </a:ext>
            </a:extLst>
          </p:cNvPr>
          <p:cNvSpPr txBox="1"/>
          <p:nvPr userDrawn="1"/>
        </p:nvSpPr>
        <p:spPr>
          <a:xfrm>
            <a:off x="3771900" y="6515798"/>
            <a:ext cx="8001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1DCAC-B09E-ED4D-9F48-C686E92CB168}"/>
              </a:ext>
            </a:extLst>
          </p:cNvPr>
          <p:cNvCxnSpPr>
            <a:cxnSpLocks/>
          </p:cNvCxnSpPr>
          <p:nvPr userDrawn="1"/>
        </p:nvCxnSpPr>
        <p:spPr>
          <a:xfrm>
            <a:off x="3771900" y="6413500"/>
            <a:ext cx="7823199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670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C5C432D-FA76-3C48-8F06-D49680143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r="49758"/>
          <a:stretch/>
        </p:blipFill>
        <p:spPr>
          <a:xfrm>
            <a:off x="8598196" y="-147527"/>
            <a:ext cx="3593804" cy="715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72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60DA29-9D90-8349-975A-4EA016A875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0D755-066B-954C-9175-2FACCB281CBE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B672E3-A690-3C47-B02C-077F87F5AAC9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EBB7A-9A89-1945-B428-F02E58C43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401" r="49951"/>
          <a:stretch/>
        </p:blipFill>
        <p:spPr>
          <a:xfrm>
            <a:off x="8640725" y="-147527"/>
            <a:ext cx="3551275" cy="71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8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C5C432D-FA76-3C48-8F06-D49680143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r="49758"/>
          <a:stretch/>
        </p:blipFill>
        <p:spPr>
          <a:xfrm>
            <a:off x="8598196" y="-147527"/>
            <a:ext cx="3593804" cy="715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4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60DA29-9D90-8349-975A-4EA016A875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0D755-066B-954C-9175-2FACCB281CBE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B672E3-A690-3C47-B02C-077F87F5AAC9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EBB7A-9A89-1945-B428-F02E58C43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401" r="49951"/>
          <a:stretch/>
        </p:blipFill>
        <p:spPr>
          <a:xfrm>
            <a:off x="8640725" y="-147527"/>
            <a:ext cx="3551275" cy="71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7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C5C432D-FA76-3C48-8F06-D49680143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r="49758"/>
          <a:stretch/>
        </p:blipFill>
        <p:spPr>
          <a:xfrm>
            <a:off x="8598196" y="-147527"/>
            <a:ext cx="3593804" cy="715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 numCol="2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57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C535B8-A2D1-6044-B4EE-DD076FA67F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3EB8E-A1A3-334B-8449-52E5369ACD65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77D8CB-894D-4D4B-BFE8-7D5DFAD25A77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CB103E-BEF6-D349-A453-E1B877F79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401" r="49951"/>
          <a:stretch/>
        </p:blipFill>
        <p:spPr>
          <a:xfrm>
            <a:off x="8640725" y="-147527"/>
            <a:ext cx="3551275" cy="715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 numCol="2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47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C5C432D-FA76-3C48-8F06-D49680143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r="49758"/>
          <a:stretch/>
        </p:blipFill>
        <p:spPr>
          <a:xfrm>
            <a:off x="8598196" y="-147527"/>
            <a:ext cx="3593804" cy="715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1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C004AA-2916-3E42-BC0A-F760A8D18A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F5900-EE9B-8442-B281-AB8F30EFBE60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A963BC-809C-1E41-9B35-8CD648F4CB69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C8E6713-4502-234B-9F6B-6C8C7EB821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l="401" r="49951"/>
          <a:stretch/>
        </p:blipFill>
        <p:spPr>
          <a:xfrm>
            <a:off x="8640725" y="-147527"/>
            <a:ext cx="3551275" cy="7153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595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0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 Individu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880" y="5512159"/>
            <a:ext cx="10787585" cy="1102428"/>
          </a:xfrm>
        </p:spPr>
        <p:txBody>
          <a:bodyPr lIns="91440" anchor="b" anchorCtr="0">
            <a:noAutofit/>
          </a:bodyPr>
          <a:lstStyle>
            <a:lvl1pPr>
              <a:defRPr sz="6500" b="0" i="0" cap="all" spc="0" baseline="0">
                <a:solidFill>
                  <a:schemeClr val="bg1"/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04873" y="5246241"/>
            <a:ext cx="10787591" cy="359427"/>
          </a:xfrm>
        </p:spPr>
        <p:txBody>
          <a:bodyPr lIns="91440" rIns="91440">
            <a:noAutofit/>
          </a:bodyPr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</p:spTree>
    <p:extLst>
      <p:ext uri="{BB962C8B-B14F-4D97-AF65-F5344CB8AC3E}">
        <p14:creationId xmlns:p14="http://schemas.microsoft.com/office/powerpoint/2010/main" val="352449233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702D19-D1FC-2C4C-A441-E7297DB83B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B9E8B-D54A-B04E-933E-2FAB53F0D2C2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5EBC2-5C5E-AB48-BEE3-8C0AC51EFC00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76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08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702D19-D1FC-2C4C-A441-E7297DB83B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AB9E8B-D54A-B04E-933E-2FAB53F0D2C2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D5EBC2-5C5E-AB48-BEE3-8C0AC51EFC00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51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 numCol="2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6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C535B8-A2D1-6044-B4EE-DD076FA67F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3EB8E-A1A3-334B-8449-52E5369ACD65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77D8CB-894D-4D4B-BFE8-7D5DFAD25A77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 numCol="2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08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95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26F940-038E-CD4C-851D-402B88330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0"/>
            <a:ext cx="10909300" cy="4198873"/>
          </a:xfr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11802A-364B-E04E-BD7F-AA31D330EF90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799531-2994-5C43-9931-5414A8439711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80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5"/>
            <a:ext cx="5997575" cy="3883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1"/>
            <a:ext cx="5416550" cy="388403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F9684F2-3C45-A544-B5EB-91266E868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0" cy="869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0681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D5151A-7103-FC48-9EAB-0FF14257DB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5"/>
            <a:ext cx="5997575" cy="3927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1"/>
            <a:ext cx="5416550" cy="392848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89F23FB-6EDF-B040-88DD-043B58B57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1" cy="8690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4750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600328-50E4-6A45-B815-076F70DD2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0" cy="869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072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96035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28723"/>
            <a:ext cx="10515600" cy="669195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910113" cy="364148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1" y="6317395"/>
            <a:ext cx="1091819" cy="364148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9069" y="1497918"/>
            <a:ext cx="10428652" cy="4720948"/>
          </a:xfrm>
        </p:spPr>
        <p:txBody>
          <a:bodyPr lIns="0"/>
          <a:lstStyle>
            <a:lvl1pPr marL="452955" indent="-226478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  <a:lvl2pPr>
              <a:spcAft>
                <a:spcPts val="0"/>
              </a:spcAft>
              <a:defRPr sz="18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2pPr>
            <a:lvl3pPr>
              <a:spcAft>
                <a:spcPts val="0"/>
              </a:spcAft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3pPr>
            <a:lvl4pPr>
              <a:spcAft>
                <a:spcPts val="0"/>
              </a:spcAft>
              <a:defRPr sz="14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4pPr>
            <a:lvl5pPr>
              <a:spcAft>
                <a:spcPts val="0"/>
              </a:spcAft>
              <a:defRPr sz="12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1</a:t>
            </a:r>
          </a:p>
          <a:p>
            <a:pPr lvl="2"/>
            <a:r>
              <a:rPr lang="en-US" dirty="0"/>
              <a:t>Subheading 2</a:t>
            </a:r>
          </a:p>
          <a:p>
            <a:pPr lvl="3"/>
            <a:r>
              <a:rPr lang="en-US" dirty="0"/>
              <a:t>Subheading 3</a:t>
            </a:r>
          </a:p>
          <a:p>
            <a:pPr lvl="4"/>
            <a:r>
              <a:rPr lang="en-US" dirty="0"/>
              <a:t>Subheading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9899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992F24-BB00-2C42-8300-C6BE58F20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844404"/>
            <a:ext cx="5997575" cy="419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843670"/>
            <a:ext cx="5416550" cy="41988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DC331A-B41C-234E-A63C-59EA3A17E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1" cy="8690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9447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1"/>
            <a:ext cx="10909300" cy="3877680"/>
          </a:xfrm>
        </p:spPr>
        <p:txBody>
          <a:bodyPr numCol="2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C50F752-7D72-5241-AA01-8734A9B2D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0" cy="869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1807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50C51E-F707-B74F-B252-4CE4DF6BF2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1"/>
            <a:ext cx="10909300" cy="3884030"/>
          </a:xfrm>
        </p:spPr>
        <p:txBody>
          <a:bodyPr numCol="2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-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7855276-653A-C34A-81E2-7AEDCB24C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1" cy="8690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5141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1"/>
            <a:ext cx="10909300" cy="3890380"/>
          </a:xfr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BEC6AB2-D20E-6F4D-940F-4C3CE70DD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0" cy="869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2204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E61AD-A3D9-AE4C-89C1-65A76A7C8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8664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2320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7698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43671"/>
            <a:ext cx="10909300" cy="3884030"/>
          </a:xfr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C50B7-FA28-1747-9F39-379D2FF8D0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431AF19-8B5D-AC49-A6B8-355D07E35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1" cy="8690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5940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7668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628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2075" y="1908330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907597"/>
            <a:ext cx="5416550" cy="4137024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7107-A660-9C40-B279-6CC21A2F879D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5294" y="1907596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075" y="4092574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34638" y="409257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AE7EC9-402A-EF4D-95B0-A15A34445A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32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C9F2E4-5257-3144-ABA9-D1C50DA642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7668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628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2075" y="1908330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907597"/>
            <a:ext cx="5416550" cy="4137024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7107-A660-9C40-B279-6CC21A2F879D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5294" y="1907596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075" y="4092574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34638" y="409257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AE7EC9-402A-EF4D-95B0-A15A34445A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79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7668"/>
            <a:ext cx="10909300" cy="534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628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2075" y="1908330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907597"/>
            <a:ext cx="5416550" cy="41370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7107-A660-9C40-B279-6CC21A2F879D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5294" y="1907596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075" y="4092574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34638" y="409257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AE7EC9-402A-EF4D-95B0-A15A34445A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54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28209D-CBA1-BD46-83BE-A1112C0DB4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D0AA4-C622-8B4C-81FB-E28DCA95B5DF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5DAD36-8D13-5141-A087-E2456F4638A7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7668"/>
            <a:ext cx="10909300" cy="534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4628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2075" y="1908330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550" y="1907597"/>
            <a:ext cx="5416550" cy="41370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5294" y="1907596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2075" y="4092574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34638" y="409257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AE7EC9-402A-EF4D-95B0-A15A34445A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01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2" y="2637620"/>
            <a:ext cx="10909300" cy="62199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212" y="3268652"/>
            <a:ext cx="10909300" cy="534213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428415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7107-A660-9C40-B279-6CC21A2F879D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2670" y="428828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9297" y="437150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93135" y="42915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24EB57-331C-CE42-A22C-006FA216A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4127500"/>
            <a:ext cx="10909300" cy="2057400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/>
            </a:lvl1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</p:spTree>
    <p:extLst>
      <p:ext uri="{BB962C8B-B14F-4D97-AF65-F5344CB8AC3E}">
        <p14:creationId xmlns:p14="http://schemas.microsoft.com/office/powerpoint/2010/main" val="245333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95381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28723"/>
            <a:ext cx="10515600" cy="669195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9069" y="1510156"/>
            <a:ext cx="4704793" cy="4718160"/>
          </a:xfrm>
        </p:spPr>
        <p:txBody>
          <a:bodyPr lIns="0"/>
          <a:lstStyle>
            <a:lvl1pPr marL="226478" indent="228594">
              <a:spcAft>
                <a:spcPts val="0"/>
              </a:spcAft>
              <a:buClr>
                <a:schemeClr val="accent6"/>
              </a:buClr>
              <a:buFont typeface="Arial" charset="0"/>
              <a:buChar char="•"/>
              <a:tabLst/>
              <a:defRPr sz="2000"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  <a:lvl2pPr>
              <a:spcAft>
                <a:spcPts val="0"/>
              </a:spcAft>
              <a:defRPr sz="18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2pPr>
            <a:lvl3pPr>
              <a:spcAft>
                <a:spcPts val="0"/>
              </a:spcAft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3pPr>
            <a:lvl4pPr>
              <a:spcAft>
                <a:spcPts val="0"/>
              </a:spcAft>
              <a:defRPr sz="14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4pPr>
            <a:lvl5pPr>
              <a:spcAft>
                <a:spcPts val="0"/>
              </a:spcAft>
              <a:defRPr sz="12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1</a:t>
            </a:r>
          </a:p>
          <a:p>
            <a:pPr lvl="2"/>
            <a:r>
              <a:rPr lang="en-US" dirty="0"/>
              <a:t>Subheading 2</a:t>
            </a:r>
          </a:p>
          <a:p>
            <a:pPr lvl="3"/>
            <a:r>
              <a:rPr lang="en-US" dirty="0"/>
              <a:t>Subheading 3</a:t>
            </a:r>
          </a:p>
          <a:p>
            <a:pPr lvl="4"/>
            <a:r>
              <a:rPr lang="en-US" dirty="0"/>
              <a:t>Subheading 4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044401" y="1497917"/>
            <a:ext cx="5097276" cy="4730399"/>
          </a:xfrm>
        </p:spPr>
        <p:txBody>
          <a:bodyPr lIns="0"/>
          <a:lstStyle>
            <a:lvl1pPr marL="452955" indent="-226478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  <a:lvl2pPr>
              <a:spcAft>
                <a:spcPts val="0"/>
              </a:spcAft>
              <a:defRPr sz="18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2pPr>
            <a:lvl3pPr>
              <a:spcAft>
                <a:spcPts val="0"/>
              </a:spcAft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3pPr>
            <a:lvl4pPr>
              <a:spcAft>
                <a:spcPts val="0"/>
              </a:spcAft>
              <a:defRPr sz="14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4pPr>
            <a:lvl5pPr>
              <a:spcAft>
                <a:spcPts val="0"/>
              </a:spcAft>
              <a:defRPr sz="12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1</a:t>
            </a:r>
          </a:p>
          <a:p>
            <a:pPr lvl="2"/>
            <a:r>
              <a:rPr lang="en-US" dirty="0"/>
              <a:t>Subheading 2</a:t>
            </a:r>
          </a:p>
          <a:p>
            <a:pPr lvl="3"/>
            <a:r>
              <a:rPr lang="en-US" dirty="0"/>
              <a:t>Subheading 3</a:t>
            </a:r>
          </a:p>
          <a:p>
            <a:pPr lvl="4"/>
            <a:r>
              <a:rPr lang="en-US" dirty="0"/>
              <a:t>Subheading 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903340" cy="364148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2" y="6317395"/>
            <a:ext cx="1085045" cy="364148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266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1304CE-674F-7841-97AD-57E0091536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251BC-D04B-F744-9CAD-A7866858E108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9AE026-0DE3-B14F-A2A2-1A2CAE388995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2" y="2637620"/>
            <a:ext cx="10909300" cy="62199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212" y="3268652"/>
            <a:ext cx="10909300" cy="534213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428415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2670" y="428828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9297" y="437150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93135" y="42915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9A181A-63C5-F148-8426-FD0846D9C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4127500"/>
            <a:ext cx="10909300" cy="2057400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</p:spTree>
    <p:extLst>
      <p:ext uri="{BB962C8B-B14F-4D97-AF65-F5344CB8AC3E}">
        <p14:creationId xmlns:p14="http://schemas.microsoft.com/office/powerpoint/2010/main" val="1173202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2" y="2637620"/>
            <a:ext cx="10909300" cy="62199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212" y="3268652"/>
            <a:ext cx="10909300" cy="534213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428415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DBDC7-89DF-B040-8398-66112117EB23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7107-A660-9C40-B279-6CC21A2F879D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66320" y="428828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597" y="437150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93135" y="42915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B9190F-C601-D84C-AE72-E359CC76EF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4121150"/>
            <a:ext cx="10909300" cy="2070100"/>
          </a:xfrm>
        </p:spPr>
        <p:txBody>
          <a:bodyPr numCol="2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</p:spTree>
    <p:extLst>
      <p:ext uri="{BB962C8B-B14F-4D97-AF65-F5344CB8AC3E}">
        <p14:creationId xmlns:p14="http://schemas.microsoft.com/office/powerpoint/2010/main" val="1892188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1304CE-674F-7841-97AD-57E0091536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251BC-D04B-F744-9CAD-A7866858E108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9AE026-0DE3-B14F-A2A2-1A2CAE388995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2" y="2637620"/>
            <a:ext cx="10909300" cy="62199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4212" y="3268652"/>
            <a:ext cx="10909300" cy="534213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" y="428415"/>
            <a:ext cx="2485171" cy="194936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1D2AE-8E68-D04D-A5F6-70F089E2EB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66320" y="428828"/>
            <a:ext cx="2503489" cy="19501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63621DA-10A7-9642-919B-73E57D3990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9297" y="437150"/>
            <a:ext cx="2484438" cy="19493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93135" y="429155"/>
            <a:ext cx="2503487" cy="19494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998D62-F098-AE49-A874-E36B3A8EE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4121150"/>
            <a:ext cx="10955337" cy="2063750"/>
          </a:xfrm>
        </p:spPr>
        <p:txBody>
          <a:bodyPr numCol="2">
            <a:norm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</p:spTree>
    <p:extLst>
      <p:ext uri="{BB962C8B-B14F-4D97-AF65-F5344CB8AC3E}">
        <p14:creationId xmlns:p14="http://schemas.microsoft.com/office/powerpoint/2010/main" val="2773635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7093" y="2768460"/>
            <a:ext cx="7956419" cy="5541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7092" y="3344871"/>
            <a:ext cx="7956419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23777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799" y="2781038"/>
            <a:ext cx="2574509" cy="3329676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467AB5-4590-6C4A-AA9D-747D8D2F200C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103AE8-8DEF-A24D-A830-0AB483EFA7C0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9C9498-20B6-6C42-BE1E-C55FDB1244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36963" y="4083050"/>
            <a:ext cx="7956550" cy="202723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02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093E21-1225-D242-9C96-099F3EDE0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CEFDDC-B417-CB46-9A15-11F56568ACD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E14422-6A32-7B41-9658-13AF3BA574C2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7093" y="2768460"/>
            <a:ext cx="7956419" cy="554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7092" y="3344871"/>
            <a:ext cx="7956419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23777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799" y="2781038"/>
            <a:ext cx="2574509" cy="332967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9C9498-20B6-6C42-BE1E-C55FDB1244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36963" y="4083050"/>
            <a:ext cx="7956550" cy="202723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51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7093" y="2768460"/>
            <a:ext cx="7956419" cy="5541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7092" y="3344871"/>
            <a:ext cx="7956419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23777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799" y="2781038"/>
            <a:ext cx="2574509" cy="3329676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467AB5-4590-6C4A-AA9D-747D8D2F200C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103AE8-8DEF-A24D-A830-0AB483EFA7C0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5D2225-96F2-714F-92CA-03FC2EBF1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36963" y="4089400"/>
            <a:ext cx="7956550" cy="2021308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980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4B572F-1F4D-FC41-9C9A-66C9D603BE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5C384-4D5B-5540-8074-01317C8693A6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79CAB6-9E5E-B946-9A4C-C9AEA76FE1A1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7093" y="2768460"/>
            <a:ext cx="7956419" cy="554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7092" y="3344871"/>
            <a:ext cx="7956419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23777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8E0BFE-5067-094D-AB29-E6F0F1FF97B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799" y="2781038"/>
            <a:ext cx="2574509" cy="332967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5D2225-96F2-714F-92CA-03FC2EBF1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36963" y="4089400"/>
            <a:ext cx="7956550" cy="202130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759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930401"/>
            <a:ext cx="3414713" cy="41142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900" y="1930401"/>
            <a:ext cx="7823200" cy="4114219"/>
          </a:xfrm>
        </p:spPr>
        <p:txBody>
          <a:bodyPr numCol="2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63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C11FCFB-FD2F-6545-83FE-E5E48538B9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68BB0-0635-6645-9893-B3B071A7D87F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F6AF3F-8687-8A40-9785-EAD42143EC9F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930401"/>
            <a:ext cx="3414713" cy="41142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900" y="1930401"/>
            <a:ext cx="7823200" cy="4114219"/>
          </a:xfrm>
        </p:spPr>
        <p:txBody>
          <a:bodyPr numCol="2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4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930401"/>
            <a:ext cx="3414713" cy="41142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900" y="1930401"/>
            <a:ext cx="7823200" cy="4114219"/>
          </a:xfr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Media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83066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16408"/>
            <a:ext cx="10515600" cy="669195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910113" cy="364148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1" y="6317395"/>
            <a:ext cx="1091819" cy="364148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12029" y="5329010"/>
            <a:ext cx="4386739" cy="511925"/>
          </a:xfrm>
        </p:spPr>
        <p:txBody>
          <a:bodyPr anchor="ctr" anchorCtr="0">
            <a:no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  <a:lvl2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312454" y="1961084"/>
            <a:ext cx="4385733" cy="3344304"/>
          </a:xfrm>
        </p:spPr>
        <p:txBody>
          <a:bodyPr anchor="ctr" anchorCtr="0"/>
          <a:lstStyle>
            <a:lvl1pPr marL="150279" indent="0" algn="ctr">
              <a:buFontTx/>
              <a:buNone/>
              <a:defRPr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Insert Media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3089" y="1497843"/>
            <a:ext cx="5139689" cy="4739925"/>
          </a:xfrm>
        </p:spPr>
        <p:txBody>
          <a:bodyPr lIns="0" anchor="ctr" anchorCtr="0"/>
          <a:lstStyle>
            <a:lvl1pPr marL="226478" indent="228594">
              <a:spcAft>
                <a:spcPts val="0"/>
              </a:spcAft>
              <a:buClr>
                <a:schemeClr val="accent6"/>
              </a:buClr>
              <a:buFont typeface="Arial" charset="0"/>
              <a:buChar char="•"/>
              <a:tabLst/>
              <a:defRPr sz="2000"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  <a:lvl2pPr>
              <a:spcAft>
                <a:spcPts val="0"/>
              </a:spcAft>
              <a:defRPr sz="18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2pPr>
            <a:lvl3pPr>
              <a:spcAft>
                <a:spcPts val="0"/>
              </a:spcAft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3pPr>
            <a:lvl4pPr>
              <a:spcAft>
                <a:spcPts val="0"/>
              </a:spcAft>
              <a:defRPr sz="14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4pPr>
            <a:lvl5pPr>
              <a:spcAft>
                <a:spcPts val="0"/>
              </a:spcAft>
              <a:defRPr sz="12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1</a:t>
            </a:r>
          </a:p>
          <a:p>
            <a:pPr lvl="2"/>
            <a:r>
              <a:rPr lang="en-US" dirty="0"/>
              <a:t>Subheading 2</a:t>
            </a:r>
          </a:p>
          <a:p>
            <a:pPr lvl="3"/>
            <a:r>
              <a:rPr lang="en-US" dirty="0"/>
              <a:t>Subheading 3</a:t>
            </a:r>
          </a:p>
          <a:p>
            <a:pPr lvl="4"/>
            <a:r>
              <a:rPr lang="en-US" dirty="0"/>
              <a:t>Subheading 4</a:t>
            </a:r>
          </a:p>
        </p:txBody>
      </p:sp>
    </p:spTree>
    <p:extLst>
      <p:ext uri="{BB962C8B-B14F-4D97-AF65-F5344CB8AC3E}">
        <p14:creationId xmlns:p14="http://schemas.microsoft.com/office/powerpoint/2010/main" val="596271758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68F8DC-C523-FD41-A790-C29A591570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7FCD8-7298-6E4A-A241-3439383742BD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GSM 2021 </a:t>
            </a:r>
            <a:r>
              <a:rPr lang="en-US" sz="1200" spc="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 IT’S THAT SIMPLE!</a:t>
            </a:r>
            <a:endParaRPr lang="en-US" sz="1200" spc="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637690-CA34-E94B-B055-E1BFA43E49E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930401"/>
            <a:ext cx="3414713" cy="41142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900" y="1930401"/>
            <a:ext cx="7823200" cy="4114219"/>
          </a:xfrm>
        </p:spPr>
        <p:txBody>
          <a:bodyPr numCol="2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– TWO COLUMNS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76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300" y="1089633"/>
            <a:ext cx="1314450" cy="2491767"/>
          </a:xfrm>
        </p:spPr>
        <p:txBody>
          <a:bodyPr anchor="b">
            <a:noAutofit/>
          </a:bodyPr>
          <a:lstStyle>
            <a:lvl1pPr marL="0" indent="0">
              <a:buNone/>
              <a:defRPr sz="200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6151" y="2863850"/>
            <a:ext cx="7759700" cy="2546350"/>
          </a:xfrm>
        </p:spPr>
        <p:txBody>
          <a:bodyPr numCol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rgbClr val="0179B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722000D-057C-1346-9DA9-3E22E047019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10800000">
            <a:off x="10261599" y="2918433"/>
            <a:ext cx="1314450" cy="2491767"/>
          </a:xfrm>
        </p:spPr>
        <p:txBody>
          <a:bodyPr anchor="b">
            <a:noAutofit/>
          </a:bodyPr>
          <a:lstStyle>
            <a:lvl1pPr marL="0" indent="0">
              <a:buNone/>
              <a:defRPr sz="200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“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72DD77-5754-F34A-9858-991098E659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0" cy="869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8766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159188-E3B5-C84A-AAEB-52EDB6771A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300" y="1089633"/>
            <a:ext cx="1314450" cy="2491767"/>
          </a:xfrm>
        </p:spPr>
        <p:txBody>
          <a:bodyPr anchor="b">
            <a:noAutofit/>
          </a:bodyPr>
          <a:lstStyle>
            <a:lvl1pPr marL="0" indent="0">
              <a:buNone/>
              <a:defRPr sz="200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A842D9-613D-CA42-AECB-A0370C6DC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6151" y="2863850"/>
            <a:ext cx="7759700" cy="2546350"/>
          </a:xfrm>
        </p:spPr>
        <p:txBody>
          <a:bodyPr numCol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722000D-057C-1346-9DA9-3E22E047019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10800000">
            <a:off x="10261599" y="2918433"/>
            <a:ext cx="1314450" cy="2491767"/>
          </a:xfrm>
        </p:spPr>
        <p:txBody>
          <a:bodyPr anchor="b">
            <a:noAutofit/>
          </a:bodyPr>
          <a:lstStyle>
            <a:lvl1pPr marL="0" indent="0">
              <a:buNone/>
              <a:defRPr sz="200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“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CF8AA9-518C-AB4A-AA56-BF9430C4A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1782" y="5668069"/>
            <a:ext cx="707501" cy="8690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5301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10EE0-F5E6-3741-B725-A7E180452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66" y="2147119"/>
            <a:ext cx="6012066" cy="3529929"/>
          </a:xfrm>
          <a:prstGeom prst="rect">
            <a:avLst/>
          </a:prstGeom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2674" y="2399441"/>
            <a:ext cx="4516998" cy="282570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3D5B9-D7E9-FA43-A986-C9593A89B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2147888"/>
            <a:ext cx="4718050" cy="346233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660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10EE0-F5E6-3741-B725-A7E180452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66" y="2147119"/>
            <a:ext cx="6012066" cy="3529929"/>
          </a:xfrm>
          <a:prstGeom prst="rect">
            <a:avLst/>
          </a:prstGeom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2674" y="2399441"/>
            <a:ext cx="4516998" cy="282570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3D5B9-D7E9-FA43-A986-C9593A89B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2147888"/>
            <a:ext cx="4718050" cy="346233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94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634FF60-EEFB-8442-8011-5554EDAA3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2"/>
          <a:stretch/>
        </p:blipFill>
        <p:spPr>
          <a:xfrm>
            <a:off x="-484958" y="-640427"/>
            <a:ext cx="5339879" cy="7498427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1225A3-1EC3-DB40-B480-897D8B4373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6" y="1835792"/>
            <a:ext cx="1942648" cy="396052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39850" y="2338251"/>
            <a:ext cx="1658531" cy="29727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A53ABF-5BD4-954C-B271-650056EFB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0350" y="1835150"/>
            <a:ext cx="7524750" cy="40989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858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4EC35C-1E9C-E741-B87D-BAB382670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3" y="1718999"/>
            <a:ext cx="2206451" cy="4386166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0114BBF-71B4-464A-BBD4-BD138C345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07" y="1900101"/>
            <a:ext cx="1961392" cy="399874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DB41F8-2A03-B24E-AEA9-852E90E96CC6}"/>
              </a:ext>
            </a:extLst>
          </p:cNvPr>
          <p:cNvSpPr/>
          <p:nvPr userDrawn="1"/>
        </p:nvSpPr>
        <p:spPr>
          <a:xfrm>
            <a:off x="7819438" y="1873515"/>
            <a:ext cx="669878" cy="12873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60176" y="2130057"/>
            <a:ext cx="2038825" cy="35968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0984D-5FEC-3747-A588-D6FCFB37B9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70203" y="2406570"/>
            <a:ext cx="1683610" cy="301799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EE4DD9-0854-4B43-9B02-B273C1AF5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725672"/>
            <a:ext cx="5852503" cy="437949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915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4EC35C-1E9C-E741-B87D-BAB382670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99" y="1773690"/>
            <a:ext cx="2116362" cy="420708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BA83-A6BD-C24D-9DFD-13D9E962A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2231"/>
            <a:ext cx="10909300" cy="5342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A201-8205-A643-AE4C-D70A3164A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927254"/>
            <a:ext cx="10909300" cy="53421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76D63-6A91-A94D-8677-B9757B9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01393"/>
            <a:ext cx="3350941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9BE4B-CD05-3844-8530-C4830758E4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60356"/>
            <a:ext cx="592783" cy="0"/>
          </a:xfrm>
          <a:prstGeom prst="line">
            <a:avLst/>
          </a:prstGeom>
          <a:ln w="4445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9B6C88-B2F8-1B44-88B3-CDBB2049A97A}"/>
              </a:ext>
            </a:extLst>
          </p:cNvPr>
          <p:cNvSpPr txBox="1"/>
          <p:nvPr userDrawn="1"/>
        </p:nvSpPr>
        <p:spPr>
          <a:xfrm>
            <a:off x="0" y="6515798"/>
            <a:ext cx="12192000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GSM 2021 – </a:t>
            </a:r>
            <a:r>
              <a:rPr lang="en-US" sz="1200" spc="200" baseline="0" dirty="0">
                <a:solidFill>
                  <a:srgbClr val="0077BC"/>
                </a:solidFill>
                <a:latin typeface="Arial" charset="0"/>
                <a:ea typeface="Arial" charset="0"/>
                <a:cs typeface="Arial" charset="0"/>
              </a:rPr>
              <a:t>IT’S THAT SIMPLE!</a:t>
            </a:r>
            <a:endParaRPr lang="en-US" sz="1200" spc="200" dirty="0">
              <a:solidFill>
                <a:srgbClr val="0077B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6EDD3-7A02-924B-9360-A1060E5DFCAB}"/>
              </a:ext>
            </a:extLst>
          </p:cNvPr>
          <p:cNvCxnSpPr/>
          <p:nvPr userDrawn="1"/>
        </p:nvCxnSpPr>
        <p:spPr>
          <a:xfrm>
            <a:off x="685800" y="6362700"/>
            <a:ext cx="10909300" cy="0"/>
          </a:xfrm>
          <a:prstGeom prst="line">
            <a:avLst/>
          </a:prstGeom>
          <a:ln w="12700">
            <a:solidFill>
              <a:srgbClr val="007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B41F8-2A03-B24E-AEA9-852E90E96CC6}"/>
              </a:ext>
            </a:extLst>
          </p:cNvPr>
          <p:cNvSpPr/>
          <p:nvPr userDrawn="1"/>
        </p:nvSpPr>
        <p:spPr>
          <a:xfrm>
            <a:off x="5833564" y="2015433"/>
            <a:ext cx="642532" cy="12347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E3C3-B6C4-A44F-8C66-1FBE45FE2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18210" y="2152650"/>
            <a:ext cx="1956358" cy="3464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0984D-5FEC-3747-A588-D6FCFB37B9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16271" y="2138909"/>
            <a:ext cx="1956359" cy="349252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7BC815-E637-C449-8BF2-C7E66FD44D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38741" y="2138909"/>
            <a:ext cx="1956359" cy="349252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CAFF0E4-BC08-D545-8D1F-BC756F38C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832100" y="2152650"/>
            <a:ext cx="1960563" cy="346437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42A69F3-B6FD-C847-AFBA-DB47009F27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799" y="2138909"/>
            <a:ext cx="1960563" cy="34781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189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Media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83066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16408"/>
            <a:ext cx="10515600" cy="669195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9069" y="1497843"/>
            <a:ext cx="5139689" cy="4739925"/>
          </a:xfrm>
        </p:spPr>
        <p:txBody>
          <a:bodyPr lIns="0" anchor="ctr" anchorCtr="0"/>
          <a:lstStyle>
            <a:lvl1pPr marL="226478" indent="228594">
              <a:spcAft>
                <a:spcPts val="0"/>
              </a:spcAft>
              <a:buClr>
                <a:schemeClr val="accent6"/>
              </a:buClr>
              <a:buFont typeface="Arial" charset="0"/>
              <a:buChar char="•"/>
              <a:tabLst/>
              <a:defRPr sz="2000"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  <a:lvl2pPr>
              <a:spcAft>
                <a:spcPts val="0"/>
              </a:spcAft>
              <a:defRPr sz="18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2pPr>
            <a:lvl3pPr>
              <a:spcAft>
                <a:spcPts val="0"/>
              </a:spcAft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3pPr>
            <a:lvl4pPr>
              <a:spcAft>
                <a:spcPts val="0"/>
              </a:spcAft>
              <a:defRPr sz="14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4pPr>
            <a:lvl5pPr>
              <a:spcAft>
                <a:spcPts val="0"/>
              </a:spcAft>
              <a:defRPr sz="1200" b="0" i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1</a:t>
            </a:r>
          </a:p>
          <a:p>
            <a:pPr lvl="2"/>
            <a:r>
              <a:rPr lang="en-US" dirty="0"/>
              <a:t>Subheading 2</a:t>
            </a:r>
          </a:p>
          <a:p>
            <a:pPr lvl="3"/>
            <a:r>
              <a:rPr lang="en-US" dirty="0"/>
              <a:t>Subheading 3</a:t>
            </a:r>
          </a:p>
          <a:p>
            <a:pPr lvl="4"/>
            <a:r>
              <a:rPr lang="en-US" dirty="0"/>
              <a:t>Subheading 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8896567" cy="364148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1" y="6317395"/>
            <a:ext cx="1091819" cy="364148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48897" y="5329010"/>
            <a:ext cx="4386739" cy="511925"/>
          </a:xfrm>
        </p:spPr>
        <p:txBody>
          <a:bodyPr anchor="ctr" anchorCtr="0">
            <a:no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accent6"/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  <a:lvl2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49322" y="1961084"/>
            <a:ext cx="4385733" cy="3344304"/>
          </a:xfrm>
        </p:spPr>
        <p:txBody>
          <a:bodyPr anchor="ctr" anchorCtr="0"/>
          <a:lstStyle>
            <a:lvl1pPr marL="150279" indent="0" algn="ctr">
              <a:buFontTx/>
              <a:buNone/>
              <a:defRPr b="0" i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Insert Media</a:t>
            </a:r>
          </a:p>
        </p:txBody>
      </p:sp>
    </p:spTree>
    <p:extLst>
      <p:ext uri="{BB962C8B-B14F-4D97-AF65-F5344CB8AC3E}">
        <p14:creationId xmlns:p14="http://schemas.microsoft.com/office/powerpoint/2010/main" val="1886901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8" y="483066"/>
            <a:ext cx="11061261" cy="802884"/>
          </a:xfrm>
        </p:spPr>
        <p:txBody>
          <a:bodyPr>
            <a:normAutofit/>
          </a:bodyPr>
          <a:lstStyle>
            <a:lvl1pPr marL="150279" indent="0">
              <a:buNone/>
              <a:defRPr sz="7000" b="0" i="0" cap="all" baseline="0">
                <a:solidFill>
                  <a:schemeClr val="tx2">
                    <a:lumMod val="20000"/>
                    <a:lumOff val="80000"/>
                  </a:schemeClr>
                </a:solidFill>
                <a:latin typeface="Helvetica LT Std Cond Blk" panose="020B0806030502050204" pitchFamily="34" charset="0"/>
                <a:ea typeface="Helvetica LT Std Cond Blk" panose="020B0806030502050204" pitchFamily="34" charset="0"/>
                <a:cs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07114" y="5850053"/>
            <a:ext cx="9492708" cy="465387"/>
          </a:xfrm>
        </p:spPr>
        <p:txBody>
          <a:bodyPr anchor="ctr" anchorCtr="0">
            <a:no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600" b="0" i="0" baseline="0">
                <a:latin typeface="Helvetica LT Std Light" charset="0"/>
                <a:ea typeface="Helvetica LT Std Light" charset="0"/>
                <a:cs typeface="Helvetica LT Std Light" charset="0"/>
              </a:defRPr>
            </a:lvl1pPr>
            <a:lvl2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spcAft>
                <a:spcPts val="800"/>
              </a:spcAft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312453" y="816408"/>
            <a:ext cx="10515600" cy="669195"/>
          </a:xfrm>
        </p:spPr>
        <p:txBody>
          <a:bodyPr anchor="t" anchorCtr="0">
            <a:normAutofit/>
          </a:bodyPr>
          <a:lstStyle>
            <a:lvl1pPr>
              <a:defRPr sz="3000" b="0" i="0" cap="all" baseline="0">
                <a:solidFill>
                  <a:schemeClr val="accent3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308100" y="1647826"/>
            <a:ext cx="9491133" cy="4202228"/>
          </a:xfrm>
        </p:spPr>
        <p:txBody>
          <a:bodyPr anchor="ctr" anchorCtr="0"/>
          <a:lstStyle>
            <a:lvl1pPr marL="150279" indent="0" algn="ctr">
              <a:buNone/>
              <a:defRPr b="0" i="0" baseline="0">
                <a:solidFill>
                  <a:schemeClr val="accent6"/>
                </a:solidFill>
                <a:latin typeface="Gotham Bold" panose="02000803030000020004" pitchFamily="2" charset="0"/>
                <a:ea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pPr lvl="0"/>
            <a:r>
              <a:rPr lang="en-US" dirty="0"/>
              <a:t>Insert Media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" y="6105503"/>
            <a:ext cx="786955" cy="786955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241" y="6317395"/>
            <a:ext cx="1091819" cy="364148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059" y="6317395"/>
            <a:ext cx="9177661" cy="364148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</p:spTree>
    <p:extLst>
      <p:ext uri="{BB962C8B-B14F-4D97-AF65-F5344CB8AC3E}">
        <p14:creationId xmlns:p14="http://schemas.microsoft.com/office/powerpoint/2010/main" val="26576398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19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0059" y="6317395"/>
            <a:ext cx="890334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r>
              <a:rPr lang="en-US" dirty="0"/>
              <a:t>Kick Stains to the Curb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3399" y="6316418"/>
            <a:ext cx="54864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charset="0"/>
                <a:ea typeface="Helvetica LT Std Light" charset="0"/>
                <a:cs typeface="Helvetica LT Std Light" charset="0"/>
              </a:defRPr>
            </a:lvl1pPr>
          </a:lstStyle>
          <a:p>
            <a:fld id="{F8E2C86A-2D30-954F-9E54-A14E92161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58241" y="6317395"/>
            <a:ext cx="108711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333" b="0" i="0">
                <a:solidFill>
                  <a:schemeClr val="accent5">
                    <a:lumMod val="50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fld id="{BB99C5C1-7217-3C46-88B9-F0BAD4208C8E}" type="datetime1">
              <a:rPr lang="en-US" smtClean="0"/>
              <a:pPr/>
              <a:t>2/23/2022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50" r:id="rId20"/>
    <p:sldLayoutId id="2147483751" r:id="rId21"/>
    <p:sldLayoutId id="2147483752" r:id="rId22"/>
    <p:sldLayoutId id="2147483753" r:id="rId23"/>
    <p:sldLayoutId id="2147483650" r:id="rId24"/>
    <p:sldLayoutId id="2147483662" r:id="rId25"/>
    <p:sldLayoutId id="2147483672" r:id="rId26"/>
    <p:sldLayoutId id="2147483667" r:id="rId27"/>
    <p:sldLayoutId id="2147483674" r:id="rId28"/>
    <p:sldLayoutId id="2147483673" r:id="rId29"/>
    <p:sldLayoutId id="2147483675" r:id="rId30"/>
    <p:sldLayoutId id="2147483653" r:id="rId31"/>
    <p:sldLayoutId id="2147483690" r:id="rId32"/>
    <p:sldLayoutId id="2147483711" r:id="rId33"/>
    <p:sldLayoutId id="2147483712" r:id="rId34"/>
    <p:sldLayoutId id="2147483684" r:id="rId35"/>
    <p:sldLayoutId id="2147483691" r:id="rId36"/>
    <p:sldLayoutId id="2147483685" r:id="rId37"/>
    <p:sldLayoutId id="2147483693" r:id="rId38"/>
    <p:sldLayoutId id="2147483678" r:id="rId39"/>
    <p:sldLayoutId id="2147483710" r:id="rId40"/>
    <p:sldLayoutId id="2147483709" r:id="rId41"/>
    <p:sldLayoutId id="2147483692" r:id="rId42"/>
    <p:sldLayoutId id="2147483713" r:id="rId43"/>
    <p:sldLayoutId id="2147483714" r:id="rId44"/>
    <p:sldLayoutId id="2147483687" r:id="rId45"/>
    <p:sldLayoutId id="2147483697" r:id="rId46"/>
    <p:sldLayoutId id="2147483680" r:id="rId47"/>
    <p:sldLayoutId id="2147483698" r:id="rId48"/>
    <p:sldLayoutId id="2147483677" r:id="rId49"/>
    <p:sldLayoutId id="2147483700" r:id="rId50"/>
    <p:sldLayoutId id="2147483688" r:id="rId51"/>
    <p:sldLayoutId id="2147483699" r:id="rId52"/>
    <p:sldLayoutId id="2147483689" r:id="rId53"/>
    <p:sldLayoutId id="2147483701" r:id="rId54"/>
    <p:sldLayoutId id="2147483681" r:id="rId55"/>
    <p:sldLayoutId id="2147483702" r:id="rId56"/>
    <p:sldLayoutId id="2147483666" r:id="rId57"/>
    <p:sldLayoutId id="2147483703" r:id="rId58"/>
    <p:sldLayoutId id="2147483715" r:id="rId59"/>
    <p:sldLayoutId id="2147483716" r:id="rId60"/>
    <p:sldLayoutId id="2147483668" r:id="rId61"/>
    <p:sldLayoutId id="2147483704" r:id="rId62"/>
    <p:sldLayoutId id="2147483682" r:id="rId63"/>
    <p:sldLayoutId id="2147483705" r:id="rId64"/>
    <p:sldLayoutId id="2147483669" r:id="rId65"/>
    <p:sldLayoutId id="2147483706" r:id="rId66"/>
    <p:sldLayoutId id="2147483670" r:id="rId67"/>
    <p:sldLayoutId id="2147483707" r:id="rId68"/>
    <p:sldLayoutId id="2147483683" r:id="rId69"/>
    <p:sldLayoutId id="2147483708" r:id="rId70"/>
    <p:sldLayoutId id="2147483717" r:id="rId71"/>
    <p:sldLayoutId id="2147483718" r:id="rId72"/>
    <p:sldLayoutId id="2147483720" r:id="rId73"/>
    <p:sldLayoutId id="2147483724" r:id="rId74"/>
    <p:sldLayoutId id="2147483725" r:id="rId75"/>
    <p:sldLayoutId id="2147483726" r:id="rId76"/>
    <p:sldLayoutId id="2147483723" r:id="rId77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Gotham Bold" charset="0"/>
          <a:ea typeface="Gotham Bold" charset="0"/>
          <a:cs typeface="Gotham Bold" charset="0"/>
        </a:defRPr>
      </a:lvl1pPr>
    </p:titleStyle>
    <p:bodyStyle>
      <a:lvl1pPr marL="380990" indent="-230712" algn="l" defTabSz="914354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Gotham Bold" charset="0"/>
          <a:ea typeface="Gotham Bold" charset="0"/>
          <a:cs typeface="Gotham Bold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Helvetica LT Std Light" charset="0"/>
          <a:ea typeface="Helvetica LT Std Light" charset="0"/>
          <a:cs typeface="Helvetica LT Std Light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b="0" i="0" kern="1200">
          <a:solidFill>
            <a:schemeClr val="accent6"/>
          </a:solidFill>
          <a:latin typeface="Helvetica LT Std Light" charset="0"/>
          <a:ea typeface="Helvetica LT Std Light" charset="0"/>
          <a:cs typeface="Helvetica LT Std Light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Helvetica LT Std Light" charset="0"/>
          <a:ea typeface="Helvetica LT Std Light" charset="0"/>
          <a:cs typeface="Helvetica LT Std Light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200" b="0" i="0" kern="1200">
          <a:solidFill>
            <a:schemeClr val="accent6"/>
          </a:solidFill>
          <a:latin typeface="Helvetica LT Std Light" charset="0"/>
          <a:ea typeface="Helvetica LT Std Light" charset="0"/>
          <a:cs typeface="Helvetica LT Std Light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E80C-8B10-9B43-842E-D3AF5FF98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kern="0" dirty="0"/>
              <a:t>Spartan Sales Pro</a:t>
            </a:r>
            <a:r>
              <a:rPr lang="en-US" sz="6000" kern="0" baseline="30000" dirty="0"/>
              <a:t>®</a:t>
            </a:r>
            <a:r>
              <a:rPr lang="en-US" sz="6000" kern="0" dirty="0"/>
              <a:t> Upgrade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EBAD9-FB14-2A48-8C42-63896CA03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Cali Sartor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7B332-07B2-524D-9AD9-FAC647CBA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40788" y="6492875"/>
            <a:ext cx="3351212" cy="365125"/>
          </a:xfrm>
        </p:spPr>
        <p:txBody>
          <a:bodyPr/>
          <a:lstStyle/>
          <a:p>
            <a:fld id="{F8E2C86A-2D30-954F-9E54-A14E921614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2687-9838-4F5B-85BA-CE07EE4B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1CB6B-9F11-42FA-AE57-D98618989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Smartphone Optimized 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BA0FCF-2AF3-4D7D-8606-6E2BE75B4E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8359" y="2338388"/>
            <a:ext cx="1501920" cy="2971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3AE63-5EF8-417B-AE1B-4332CB3D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F4A5D-C4DF-423C-B182-E086D0FC2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Utilizes the camera to quickly find out the competitive cross-referenced product.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A10A-6D59-41E2-B415-F44E8C66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1CA5D-4865-4868-AB5C-C165FF543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Text and notification enabled</a:t>
            </a:r>
            <a:endParaRPr lang="en-US" dirty="0"/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679A44-370B-4FC4-B61B-45FA6CC17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0361" y="2338388"/>
            <a:ext cx="1497915" cy="2971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68F58-FD86-4271-A219-0AEE8E1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A86111-3639-413E-BB81-D25068BD4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595959"/>
              </a:solidFill>
            </a:endParaRPr>
          </a:p>
          <a:p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Send proposed solutions via text </a:t>
            </a:r>
          </a:p>
          <a:p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Receive notifications when proposals are shared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36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C8150F-CE7A-4255-A7E7-A64373DE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1FC7-EC2A-4BFF-BC8D-AFF53D7E0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Progressive Web App (PWA)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C1201D-4056-4DF1-81CE-18A9FF54C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5372" y="2338388"/>
            <a:ext cx="1487894" cy="2971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6D0A-0913-43B3-9648-A0FB2679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07CF6-5290-4650-8AA9-8ED7E6201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595959"/>
              </a:solidFill>
            </a:endParaRPr>
          </a:p>
          <a:p>
            <a:r>
              <a:rPr lang="en-US" sz="2800" dirty="0">
                <a:solidFill>
                  <a:srgbClr val="595959"/>
                </a:solidFill>
              </a:rPr>
              <a:t>No download required </a:t>
            </a:r>
          </a:p>
          <a:p>
            <a:r>
              <a:rPr lang="en-US" sz="2800" dirty="0">
                <a:solidFill>
                  <a:srgbClr val="595959"/>
                </a:solidFill>
              </a:rPr>
              <a:t>Functions like a native app </a:t>
            </a:r>
          </a:p>
          <a:p>
            <a:r>
              <a:rPr lang="en-US" sz="2800" dirty="0">
                <a:solidFill>
                  <a:srgbClr val="595959"/>
                </a:solidFill>
              </a:rPr>
              <a:t>Persistent login </a:t>
            </a:r>
          </a:p>
          <a:p>
            <a:r>
              <a:rPr lang="en-US" sz="2800" dirty="0">
                <a:solidFill>
                  <a:srgbClr val="595959"/>
                </a:solidFill>
              </a:rPr>
              <a:t>Lazy load</a:t>
            </a:r>
          </a:p>
          <a:p>
            <a:r>
              <a:rPr lang="en-US" sz="2800" dirty="0">
                <a:solidFill>
                  <a:srgbClr val="595959"/>
                </a:solidFill>
              </a:rPr>
              <a:t>Cached data </a:t>
            </a:r>
          </a:p>
          <a:p>
            <a:r>
              <a:rPr lang="en-US" sz="2800" dirty="0">
                <a:solidFill>
                  <a:srgbClr val="595959"/>
                </a:solidFill>
              </a:rPr>
              <a:t>Device OS agnostic </a:t>
            </a:r>
          </a:p>
          <a:p>
            <a:r>
              <a:rPr lang="en-US" sz="2800" dirty="0">
                <a:solidFill>
                  <a:srgbClr val="595959"/>
                </a:solidFill>
              </a:rPr>
              <a:t>Totally rad, dude </a:t>
            </a:r>
          </a:p>
        </p:txBody>
      </p:sp>
    </p:spTree>
    <p:extLst>
      <p:ext uri="{BB962C8B-B14F-4D97-AF65-F5344CB8AC3E}">
        <p14:creationId xmlns:p14="http://schemas.microsoft.com/office/powerpoint/2010/main" val="11425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562A-4789-402A-B316-C860F7FF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7E3E1-F3C3-486E-92E0-281829B8B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&amp; Rollout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63C6B61-0182-44A4-96FD-93DDB853D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9" y="1793203"/>
            <a:ext cx="11392989" cy="4346668"/>
          </a:xfrm>
        </p:spPr>
        <p:txBody>
          <a:bodyPr/>
          <a:lstStyle/>
          <a:p>
            <a:r>
              <a:rPr lang="en-US" sz="2800" dirty="0">
                <a:solidFill>
                  <a:srgbClr val="595959"/>
                </a:solidFill>
              </a:rPr>
              <a:t>All current users will be automatically migrated to the update on login</a:t>
            </a:r>
          </a:p>
          <a:p>
            <a:br>
              <a:rPr lang="en-US" dirty="0">
                <a:solidFill>
                  <a:srgbClr val="595959"/>
                </a:solidFill>
              </a:rPr>
            </a:br>
            <a:r>
              <a:rPr lang="en-US" sz="2800" dirty="0">
                <a:solidFill>
                  <a:srgbClr val="595959"/>
                </a:solidFill>
              </a:rPr>
              <a:t>App will be launched in Q1, 2022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0A90-89BD-465D-979D-9868D7EC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92A43-B3B8-48C4-B87F-30B52261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31" y="3429000"/>
            <a:ext cx="1162589" cy="2278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D47F1-4B85-4B3C-9345-20D6A3B3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3" y="3681115"/>
            <a:ext cx="4698066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27A18-5103-2C4D-999D-84B3F9D92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16590-6BF3-EB48-A08D-4284C61FF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793203"/>
            <a:ext cx="10744200" cy="4346668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Completely redesigned based on analytics about how the previous app was used. 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NEW mobile-optimized version that is designed to work with your smart phone. (Apple or Android)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Customizable option to include the distributor logo, distributor part number (if applicable), and only show the products that you stock in your warehouse.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Provides recommended solution bundles based on the customer’s critical business need:  Sustainability, Cost Containment, Convenience (Operational Efficiency).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Utilizes the camera to quickly find out the competitive cross-referenced product.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Text and notification enabled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E5EAF-B2E3-7640-8657-70DEB2AA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1D8A-23CE-EB42-90FA-DE91F1C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3206"/>
            <a:ext cx="11506200" cy="534207"/>
          </a:xfrm>
        </p:spPr>
        <p:txBody>
          <a:bodyPr>
            <a:noAutofit/>
          </a:bodyPr>
          <a:lstStyle/>
          <a:p>
            <a:pPr algn="l"/>
            <a:r>
              <a:rPr lang="en-US" sz="3500" dirty="0"/>
              <a:t>Spartan Sales Pro®</a:t>
            </a:r>
          </a:p>
        </p:txBody>
      </p:sp>
    </p:spTree>
    <p:extLst>
      <p:ext uri="{BB962C8B-B14F-4D97-AF65-F5344CB8AC3E}">
        <p14:creationId xmlns:p14="http://schemas.microsoft.com/office/powerpoint/2010/main" val="14478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CAC30E3-CF1A-4972-94C8-D91DC90B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2AE8AF-23B1-4D68-B841-B3DC5C9E0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User Interface - Mobile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C8A4E1-BE77-49FB-B8F1-D9018CBAB6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2385" y="2338388"/>
            <a:ext cx="1493867" cy="2971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25B3E-3634-416D-9913-8F946048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3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FED223-A6B6-42D3-9CD4-D68D4E3EA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Completely redesigned based on analytics about how the previous app was used.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BF24-354F-4E2C-88A2-F3E7FB7F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7829-8D9E-4D54-AEC0-70A11A013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User Interface – Desktop 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F7EB18-3F82-4E32-9F74-215716BBD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16183" y="1994786"/>
            <a:ext cx="5796280" cy="356710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E9126-CFE0-4E4C-8169-591525B6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9AF86-A827-4307-9F53-96FD8A44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330A1-2ECE-4BC9-89BF-57C57252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2DFB5-38E2-44B5-AE28-0E0C1A487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Optimization </a:t>
            </a:r>
          </a:p>
        </p:txBody>
      </p:sp>
      <p:pic>
        <p:nvPicPr>
          <p:cNvPr id="11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8D1579-37F4-4DB4-9AD7-C393F5CE0A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2203" y="2130425"/>
            <a:ext cx="1814781" cy="3595688"/>
          </a:xfrm>
        </p:spPr>
      </p:pic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724A5F-E44E-4EDD-B11D-730E98617B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206"/>
          <a:stretch/>
        </p:blipFill>
        <p:spPr>
          <a:xfrm>
            <a:off x="9850077" y="2420980"/>
            <a:ext cx="1523134" cy="295125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8FDB9-46B5-4186-AB19-045077F3FE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NEW mobile-optimized version that is designed to work with your smart phone. (Apple or Android)</a:t>
            </a:r>
          </a:p>
          <a:p>
            <a:pPr marL="0" indent="0">
              <a:buNone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8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303F4B-01C6-4E62-8D15-7A2110D8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85657-210C-418A-8D9F-18DF64EA2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Distributor Customization - Mobile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059A6B-0483-4131-9FEE-BAA759697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7321" y="2338388"/>
            <a:ext cx="1503996" cy="29718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3AC96-DA02-4E6D-8603-8FBE2BA8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89BD3A-53A0-44D3-9BC6-341477AD4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Customizable option to include the distributor logo, distributor part number (if applicable), and only show the products that you stock in your warehouse.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0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3AAF-4894-49A4-A6D9-FB875E4D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A0141-6E30-44B3-B2E2-AA18925D5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Distributor Customization - Desktop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2CBC79-CC97-41BA-A8F9-3605B5126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5669" y="1991541"/>
            <a:ext cx="5690511" cy="36258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6B968-337F-4270-9475-5540B3A3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15D2-C949-4095-B9A1-6BB9BC47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690CC-2A41-4008-AFC1-FD86EBA3E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Recommended Solution Bundles – Mobile </a:t>
            </a:r>
          </a:p>
        </p:txBody>
      </p:sp>
      <p:pic>
        <p:nvPicPr>
          <p:cNvPr id="8" name="Content Placeholder 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429C5A97-1AB0-42CA-85B0-5BBF7CAAE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3228" y="2338388"/>
            <a:ext cx="1512181" cy="2971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D8D56-F9D4-4F76-9812-B5AD72A2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28471D-7E6C-43CF-94F4-254C1A8D7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Provides recommended solution bundles based on the customer’s critical business need:  Sustainability, Cost Effectiveness, Convenience.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4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C7378-A547-44FD-B58B-84EEABCF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Spartan Sales Pro®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1152-4D8C-4290-ACD8-D382F58BD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Recommended Solution Bundles – Desktop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62463D-6836-40DE-89D4-0F6AE7D08C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17091" y="1998408"/>
            <a:ext cx="5810250" cy="36121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28FC-CB48-4973-AAC6-D6763E93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86A-2D30-954F-9E54-A14E921614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9843"/>
      </p:ext>
    </p:extLst>
  </p:cSld>
  <p:clrMapOvr>
    <a:masterClrMapping/>
  </p:clrMapOvr>
</p:sld>
</file>

<file path=ppt/theme/theme1.xml><?xml version="1.0" encoding="utf-8"?>
<a:theme xmlns:a="http://schemas.openxmlformats.org/drawingml/2006/main" name="Spartan Template- Widescreen">
  <a:themeElements>
    <a:clrScheme name="Spartan Final 2">
      <a:dk1>
        <a:srgbClr val="1A1918"/>
      </a:dk1>
      <a:lt1>
        <a:srgbClr val="FFFFFF"/>
      </a:lt1>
      <a:dk2>
        <a:srgbClr val="0074C8"/>
      </a:dk2>
      <a:lt2>
        <a:srgbClr val="FFFFFF"/>
      </a:lt2>
      <a:accent1>
        <a:srgbClr val="0074C8"/>
      </a:accent1>
      <a:accent2>
        <a:srgbClr val="00233B"/>
      </a:accent2>
      <a:accent3>
        <a:srgbClr val="01477B"/>
      </a:accent3>
      <a:accent4>
        <a:srgbClr val="37C0E6"/>
      </a:accent4>
      <a:accent5>
        <a:srgbClr val="595959"/>
      </a:accent5>
      <a:accent6>
        <a:srgbClr val="363E48"/>
      </a:accent6>
      <a:hlink>
        <a:srgbClr val="8FBCD9"/>
      </a:hlink>
      <a:folHlink>
        <a:srgbClr val="5A99C4"/>
      </a:folHlink>
    </a:clrScheme>
    <a:fontScheme name="Hanson_AlrightSans">
      <a:majorFont>
        <a:latin typeface="Alright Sans Regular"/>
        <a:ea typeface="ヒラギノ角ゴ ProN W3"/>
        <a:cs typeface="ヒラギノ角ゴ ProN W3"/>
      </a:majorFont>
      <a:minorFont>
        <a:latin typeface="Alright Sans Regular"/>
        <a:ea typeface="ヒラギノ角ゴ ProN W3"/>
        <a:cs typeface="ヒラギノ角ゴ ProN W3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tan Example Presentation- Widescreen" id="{BDC4758B-AEA8-442D-A3E1-E2BC3ECADB74}" vid="{D274352F-0AD7-487D-9925-02DCAD2F8C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97AA1973DF745B207C4B29DA61FD6" ma:contentTypeVersion="15" ma:contentTypeDescription="Create a new document." ma:contentTypeScope="" ma:versionID="4153adf66aaab89f133cd8e6ef5f3945">
  <xsd:schema xmlns:xsd="http://www.w3.org/2001/XMLSchema" xmlns:xs="http://www.w3.org/2001/XMLSchema" xmlns:p="http://schemas.microsoft.com/office/2006/metadata/properties" xmlns:ns2="6034055a-9759-4e26-9243-acd22ef1f48e" xmlns:ns3="ee659e23-7429-4790-896b-b92a863bcc6f" targetNamespace="http://schemas.microsoft.com/office/2006/metadata/properties" ma:root="true" ma:fieldsID="ed8e676f3a0c70c85849cbed39b7b4d5" ns2:_="" ns3:_="">
    <xsd:import namespace="6034055a-9759-4e26-9243-acd22ef1f48e"/>
    <xsd:import namespace="ee659e23-7429-4790-896b-b92a863bcc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4055a-9759-4e26-9243-acd22ef1f4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7e30dec3-49cd-4f52-b6b1-090cd1e3019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d2b136d6-1ee5-48da-b170-99846e8d2cd1}" ma:internalName="TaxCatchAll" ma:showField="CatchAllData" ma:web="6034055a-9759-4e26-9243-acd22ef1f4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59e23-7429-4790-896b-b92a863bc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e30dec3-49cd-4f52-b6b1-090cd1e301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034055a-9759-4e26-9243-acd22ef1f48e">
      <Terms xmlns="http://schemas.microsoft.com/office/infopath/2007/PartnerControls"/>
    </TaxKeywordTaxHTField>
    <TaxCatchAll xmlns="6034055a-9759-4e26-9243-acd22ef1f48e" xsi:nil="true"/>
    <lcf76f155ced4ddcb4097134ff3c332f xmlns="ee659e23-7429-4790-896b-b92a863bcc6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FAD3DE-B6B0-40CE-AE97-FF40794E22E1}"/>
</file>

<file path=customXml/itemProps2.xml><?xml version="1.0" encoding="utf-8"?>
<ds:datastoreItem xmlns:ds="http://schemas.openxmlformats.org/officeDocument/2006/customXml" ds:itemID="{FB88EEC9-09D0-40AE-9993-6389D11E44B9}"/>
</file>

<file path=customXml/itemProps3.xml><?xml version="1.0" encoding="utf-8"?>
<ds:datastoreItem xmlns:ds="http://schemas.openxmlformats.org/officeDocument/2006/customXml" ds:itemID="{78A87356-23C1-4CAC-BA1E-629A65A8461A}"/>
</file>

<file path=docProps/app.xml><?xml version="1.0" encoding="utf-8"?>
<Properties xmlns="http://schemas.openxmlformats.org/officeDocument/2006/extended-properties" xmlns:vt="http://schemas.openxmlformats.org/officeDocument/2006/docPropsVTypes">
  <Template>Spartan Template- Widescreen</Template>
  <TotalTime>6199</TotalTime>
  <Words>354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Alright Sans Regular</vt:lpstr>
      <vt:lpstr>Arial</vt:lpstr>
      <vt:lpstr>Arial Black</vt:lpstr>
      <vt:lpstr>Calibri</vt:lpstr>
      <vt:lpstr>Gotham Bold</vt:lpstr>
      <vt:lpstr>Helvetica</vt:lpstr>
      <vt:lpstr>Helvetica Light</vt:lpstr>
      <vt:lpstr>Helvetica LT Std Cond Blk</vt:lpstr>
      <vt:lpstr>Helvetica LT Std Light</vt:lpstr>
      <vt:lpstr>Symbol</vt:lpstr>
      <vt:lpstr>Spartan Template- Widescreen</vt:lpstr>
      <vt:lpstr>Spartan Sales Pro® Upgrade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  <vt:lpstr>Spartan Sales 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McLaughlin</dc:creator>
  <cp:lastModifiedBy>Kristen Lisk</cp:lastModifiedBy>
  <cp:revision>165</cp:revision>
  <dcterms:created xsi:type="dcterms:W3CDTF">2021-05-26T19:11:02Z</dcterms:created>
  <dcterms:modified xsi:type="dcterms:W3CDTF">2022-02-23T19:52:59Z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0x01010061F97AA1973DF745B207C4B29DA61FD6</vt:lpwstr>
  </property>
</Properties>
</file>