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diagrams/data3.xml" ContentType="application/vnd.openxmlformats-officedocument.drawingml.diagramData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data6.xml" ContentType="application/vnd.openxmlformats-officedocument.drawingml.diagramData+xml"/>
  <Override PartName="/ppt/diagrams/data1.xml" ContentType="application/vnd.openxmlformats-officedocument.drawingml.diagramData+xml"/>
  <Override PartName="/ppt/diagrams/data7.xml" ContentType="application/vnd.openxmlformats-officedocument.drawingml.diagramData+xml"/>
  <Override PartName="/ppt/diagrams/data8.xml" ContentType="application/vnd.openxmlformats-officedocument.drawingml.diagramData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ppt/diagrams/data2.xml" ContentType="application/vnd.openxmlformats-officedocument.drawingml.diagramData+xml"/>
  <Override PartName="/ppt/diagrams/data11.xml" ContentType="application/vnd.openxmlformats-officedocument.drawingml.diagramData+xml"/>
  <Override PartName="/ppt/diagrams/data12.xml" ContentType="application/vnd.openxmlformats-officedocument.drawingml.diagramData+xml"/>
  <Override PartName="/ppt/diagrams/data13.xml" ContentType="application/vnd.openxmlformats-officedocument.drawingml.diagramData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diagrams/quickStyle13.xml" ContentType="application/vnd.openxmlformats-officedocument.drawingml.diagramStyle+xml"/>
  <Override PartName="/ppt/theme/theme1.xml" ContentType="application/vnd.openxmlformats-officedocument.theme+xml"/>
  <Override PartName="/ppt/diagrams/quickStyle11.xml" ContentType="application/vnd.openxmlformats-officedocument.drawingml.diagramStyle+xml"/>
  <Override PartName="/ppt/theme/theme2.xml" ContentType="application/vnd.openxmlformats-officedocument.theme+xml"/>
  <Override PartName="/ppt/theme/theme3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layout9.xml" ContentType="application/vnd.openxmlformats-officedocument.drawingml.diagramLayout+xml"/>
  <Override PartName="/ppt/diagrams/quickStyle7.xml" ContentType="application/vnd.openxmlformats-officedocument.drawingml.diagramStyle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layout11.xml" ContentType="application/vnd.openxmlformats-officedocument.drawingml.diagramLayout+xml"/>
  <Override PartName="/ppt/diagrams/layout7.xml" ContentType="application/vnd.openxmlformats-officedocument.drawingml.diagramLayout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layout13.xml" ContentType="application/vnd.openxmlformats-officedocument.drawingml.diagramLayout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16" r:id="rId1"/>
  </p:sldMasterIdLst>
  <p:notesMasterIdLst>
    <p:notesMasterId r:id="rId32"/>
  </p:notesMasterIdLst>
  <p:handoutMasterIdLst>
    <p:handoutMasterId r:id="rId33"/>
  </p:handoutMasterIdLst>
  <p:sldIdLst>
    <p:sldId id="257" r:id="rId2"/>
    <p:sldId id="351" r:id="rId3"/>
    <p:sldId id="352" r:id="rId4"/>
    <p:sldId id="259" r:id="rId5"/>
    <p:sldId id="295" r:id="rId6"/>
    <p:sldId id="260" r:id="rId7"/>
    <p:sldId id="341" r:id="rId8"/>
    <p:sldId id="342" r:id="rId9"/>
    <p:sldId id="349" r:id="rId10"/>
    <p:sldId id="344" r:id="rId11"/>
    <p:sldId id="343" r:id="rId12"/>
    <p:sldId id="345" r:id="rId13"/>
    <p:sldId id="346" r:id="rId14"/>
    <p:sldId id="347" r:id="rId15"/>
    <p:sldId id="348" r:id="rId16"/>
    <p:sldId id="350" r:id="rId17"/>
    <p:sldId id="293" r:id="rId18"/>
    <p:sldId id="329" r:id="rId19"/>
    <p:sldId id="294" r:id="rId20"/>
    <p:sldId id="328" r:id="rId21"/>
    <p:sldId id="296" r:id="rId22"/>
    <p:sldId id="333" r:id="rId23"/>
    <p:sldId id="330" r:id="rId24"/>
    <p:sldId id="271" r:id="rId25"/>
    <p:sldId id="331" r:id="rId26"/>
    <p:sldId id="280" r:id="rId27"/>
    <p:sldId id="326" r:id="rId28"/>
    <p:sldId id="332" r:id="rId29"/>
    <p:sldId id="273" r:id="rId30"/>
    <p:sldId id="292" r:id="rId3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4C8"/>
    <a:srgbClr val="773CBD"/>
    <a:srgbClr val="5C2D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5" autoAdjust="0"/>
    <p:restoredTop sz="94488"/>
  </p:normalViewPr>
  <p:slideViewPr>
    <p:cSldViewPr snapToGrid="0" snapToObjects="1">
      <p:cViewPr varScale="1">
        <p:scale>
          <a:sx n="150" d="100"/>
          <a:sy n="150" d="100"/>
        </p:scale>
        <p:origin x="45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70" d="100"/>
          <a:sy n="70" d="100"/>
        </p:scale>
        <p:origin x="1954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40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g"/></Relationships>
</file>

<file path=ppt/diagrams/_rels/data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svg"/><Relationship Id="rId1" Type="http://schemas.openxmlformats.org/officeDocument/2006/relationships/image" Target="../media/image50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e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3.jp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jp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2.jp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5.jpe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40.jp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44.jp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g"/></Relationships>
</file>

<file path=ppt/diagrams/_rels/drawing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svg"/><Relationship Id="rId1" Type="http://schemas.openxmlformats.org/officeDocument/2006/relationships/image" Target="../media/image50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e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3.jp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jp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2.jp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5.jpe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40.jpg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44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7E6CB09-BF69-4025-B12C-95900EB93F05}" type="doc">
      <dgm:prSet loTypeId="urn:microsoft.com/office/officeart/2005/8/layout/bList2" loCatId="list" qsTypeId="urn:microsoft.com/office/officeart/2005/8/quickstyle/simple2" qsCatId="simple" csTypeId="urn:microsoft.com/office/officeart/2005/8/colors/accent2_1" csCatId="accent2" phldr="1"/>
      <dgm:spPr/>
    </dgm:pt>
    <dgm:pt modelId="{C719712B-85E3-425B-A97A-41936409D6E9}">
      <dgm:prSet phldrT="[Text]" custT="1"/>
      <dgm:spPr/>
      <dgm:t>
        <a:bodyPr/>
        <a:lstStyle/>
        <a:p>
          <a:r>
            <a:rPr lang="en-US" sz="2800" dirty="0">
              <a:solidFill>
                <a:srgbClr val="01477B"/>
              </a:solidFill>
            </a:rPr>
            <a:t>Builders</a:t>
          </a:r>
        </a:p>
      </dgm:t>
    </dgm:pt>
    <dgm:pt modelId="{632BA6AA-0CFA-4CB1-9507-DDDF6C9A39BD}" type="parTrans" cxnId="{67ABD9E0-BB32-493A-AAC6-136592EDA5AD}">
      <dgm:prSet/>
      <dgm:spPr/>
      <dgm:t>
        <a:bodyPr/>
        <a:lstStyle/>
        <a:p>
          <a:endParaRPr lang="en-US"/>
        </a:p>
      </dgm:t>
    </dgm:pt>
    <dgm:pt modelId="{FD9283C9-2693-4A17-8534-D935838E9E17}" type="sibTrans" cxnId="{67ABD9E0-BB32-493A-AAC6-136592EDA5AD}">
      <dgm:prSet/>
      <dgm:spPr/>
      <dgm:t>
        <a:bodyPr/>
        <a:lstStyle/>
        <a:p>
          <a:endParaRPr lang="en-US"/>
        </a:p>
      </dgm:t>
    </dgm:pt>
    <dgm:pt modelId="{AAB185F6-1BF7-41E7-8729-D8157E1B8207}">
      <dgm:prSet/>
      <dgm:spPr>
        <a:solidFill>
          <a:schemeClr val="accent2">
            <a:tint val="40000"/>
            <a:hueOff val="0"/>
            <a:satOff val="0"/>
            <a:lumOff val="0"/>
            <a:alpha val="31000"/>
          </a:schemeClr>
        </a:solidFill>
      </dgm:spPr>
      <dgm:t>
        <a:bodyPr/>
        <a:lstStyle/>
        <a:p>
          <a:r>
            <a:rPr lang="en-US" dirty="0"/>
            <a:t>Builder change the quality and properties of water, specifically pH (alkalinity) and hardness.</a:t>
          </a:r>
        </a:p>
      </dgm:t>
    </dgm:pt>
    <dgm:pt modelId="{90F91973-B330-4509-BD94-DE576E546E2D}" type="parTrans" cxnId="{3E22BA3F-7B32-411E-91E1-D2EB5BFD996D}">
      <dgm:prSet/>
      <dgm:spPr/>
      <dgm:t>
        <a:bodyPr/>
        <a:lstStyle/>
        <a:p>
          <a:endParaRPr lang="en-US"/>
        </a:p>
      </dgm:t>
    </dgm:pt>
    <dgm:pt modelId="{3AC8AE04-1756-473A-B494-34D7164ECB86}" type="sibTrans" cxnId="{3E22BA3F-7B32-411E-91E1-D2EB5BFD996D}">
      <dgm:prSet/>
      <dgm:spPr/>
      <dgm:t>
        <a:bodyPr/>
        <a:lstStyle/>
        <a:p>
          <a:endParaRPr lang="en-US"/>
        </a:p>
      </dgm:t>
    </dgm:pt>
    <dgm:pt modelId="{C2C147A8-9576-49FC-BF7F-A8995CD6728B}">
      <dgm:prSet/>
      <dgm:spPr>
        <a:solidFill>
          <a:schemeClr val="accent2">
            <a:tint val="40000"/>
            <a:hueOff val="0"/>
            <a:satOff val="0"/>
            <a:lumOff val="0"/>
            <a:alpha val="31000"/>
          </a:schemeClr>
        </a:solidFill>
      </dgm:spPr>
      <dgm:t>
        <a:bodyPr/>
        <a:lstStyle/>
        <a:p>
          <a:r>
            <a:rPr lang="en-US" dirty="0"/>
            <a:t>Raises the pH of the wash water.</a:t>
          </a:r>
        </a:p>
      </dgm:t>
    </dgm:pt>
    <dgm:pt modelId="{4EFA9171-1AC4-44BA-A519-20B83F34ADC4}" type="parTrans" cxnId="{995939D2-D848-4388-A994-9FE7A9413C2F}">
      <dgm:prSet/>
      <dgm:spPr/>
      <dgm:t>
        <a:bodyPr/>
        <a:lstStyle/>
        <a:p>
          <a:endParaRPr lang="en-US"/>
        </a:p>
      </dgm:t>
    </dgm:pt>
    <dgm:pt modelId="{21CBEA4F-511D-4F53-A478-B6EA2FB1F749}" type="sibTrans" cxnId="{995939D2-D848-4388-A994-9FE7A9413C2F}">
      <dgm:prSet/>
      <dgm:spPr/>
      <dgm:t>
        <a:bodyPr/>
        <a:lstStyle/>
        <a:p>
          <a:endParaRPr lang="en-US"/>
        </a:p>
      </dgm:t>
    </dgm:pt>
    <dgm:pt modelId="{A73B9830-850D-4D0C-82DA-C73C2A60CC28}">
      <dgm:prSet/>
      <dgm:spPr>
        <a:solidFill>
          <a:schemeClr val="accent2">
            <a:tint val="40000"/>
            <a:hueOff val="0"/>
            <a:satOff val="0"/>
            <a:lumOff val="0"/>
            <a:alpha val="31000"/>
          </a:schemeClr>
        </a:solidFill>
      </dgm:spPr>
      <dgm:t>
        <a:bodyPr/>
        <a:lstStyle/>
        <a:p>
          <a:r>
            <a:rPr lang="en-US" dirty="0"/>
            <a:t>“Breaks up” acidic soils by saponifying fats, oils, and greases allowing them to be emulsified by detergents.</a:t>
          </a:r>
        </a:p>
      </dgm:t>
    </dgm:pt>
    <dgm:pt modelId="{CD17A744-839A-4B08-9BCC-77AD43A3E802}" type="parTrans" cxnId="{058D957B-8F9A-40AD-A8EE-C1F78DDE3925}">
      <dgm:prSet/>
      <dgm:spPr/>
      <dgm:t>
        <a:bodyPr/>
        <a:lstStyle/>
        <a:p>
          <a:endParaRPr lang="en-US"/>
        </a:p>
      </dgm:t>
    </dgm:pt>
    <dgm:pt modelId="{11691D51-EAF3-45AA-B309-3E4D630840B4}" type="sibTrans" cxnId="{058D957B-8F9A-40AD-A8EE-C1F78DDE3925}">
      <dgm:prSet/>
      <dgm:spPr/>
      <dgm:t>
        <a:bodyPr/>
        <a:lstStyle/>
        <a:p>
          <a:endParaRPr lang="en-US"/>
        </a:p>
      </dgm:t>
    </dgm:pt>
    <dgm:pt modelId="{71B54DE9-28B0-4345-A32C-2C7A9EDB7576}">
      <dgm:prSet/>
      <dgm:spPr>
        <a:solidFill>
          <a:schemeClr val="accent2">
            <a:tint val="40000"/>
            <a:hueOff val="0"/>
            <a:satOff val="0"/>
            <a:lumOff val="0"/>
            <a:alpha val="31000"/>
          </a:schemeClr>
        </a:solidFill>
      </dgm:spPr>
      <dgm:t>
        <a:bodyPr/>
        <a:lstStyle/>
        <a:p>
          <a:r>
            <a:rPr lang="en-US" dirty="0"/>
            <a:t>Conditions the water so that the detergents work more efficiently.</a:t>
          </a:r>
        </a:p>
      </dgm:t>
    </dgm:pt>
    <dgm:pt modelId="{63F0707A-F40A-4544-81F0-CFFE7BEA6D93}" type="parTrans" cxnId="{B1D5E7F8-A119-4108-A3E7-794ACABB5253}">
      <dgm:prSet/>
      <dgm:spPr/>
      <dgm:t>
        <a:bodyPr/>
        <a:lstStyle/>
        <a:p>
          <a:endParaRPr lang="en-US"/>
        </a:p>
      </dgm:t>
    </dgm:pt>
    <dgm:pt modelId="{CE129C3C-B6B5-40E6-893C-27385FC680F7}" type="sibTrans" cxnId="{B1D5E7F8-A119-4108-A3E7-794ACABB5253}">
      <dgm:prSet/>
      <dgm:spPr/>
      <dgm:t>
        <a:bodyPr/>
        <a:lstStyle/>
        <a:p>
          <a:endParaRPr lang="en-US"/>
        </a:p>
      </dgm:t>
    </dgm:pt>
    <dgm:pt modelId="{83A9A960-6220-4B31-880B-01E3421BE5ED}">
      <dgm:prSet/>
      <dgm:spPr>
        <a:solidFill>
          <a:schemeClr val="accent2">
            <a:tint val="40000"/>
            <a:hueOff val="0"/>
            <a:satOff val="0"/>
            <a:lumOff val="0"/>
            <a:alpha val="31000"/>
          </a:schemeClr>
        </a:solidFill>
      </dgm:spPr>
      <dgm:t>
        <a:bodyPr/>
        <a:lstStyle/>
        <a:p>
          <a:r>
            <a:rPr lang="en-US" dirty="0"/>
            <a:t>Allows the matrix of the fabric to open up for a complete clean.</a:t>
          </a:r>
        </a:p>
      </dgm:t>
    </dgm:pt>
    <dgm:pt modelId="{F5266C2E-8C76-49CF-973D-CCB1602FA718}" type="parTrans" cxnId="{A4A040AE-FBF6-48DD-920C-D71A2B76F6E7}">
      <dgm:prSet/>
      <dgm:spPr/>
      <dgm:t>
        <a:bodyPr/>
        <a:lstStyle/>
        <a:p>
          <a:endParaRPr lang="en-US"/>
        </a:p>
      </dgm:t>
    </dgm:pt>
    <dgm:pt modelId="{8E20DA24-27ED-4387-9B0E-87C79E417116}" type="sibTrans" cxnId="{A4A040AE-FBF6-48DD-920C-D71A2B76F6E7}">
      <dgm:prSet/>
      <dgm:spPr/>
      <dgm:t>
        <a:bodyPr/>
        <a:lstStyle/>
        <a:p>
          <a:endParaRPr lang="en-US"/>
        </a:p>
      </dgm:t>
    </dgm:pt>
    <dgm:pt modelId="{8CC428CD-2F56-4943-BC40-09ACD2C29E03}" type="pres">
      <dgm:prSet presAssocID="{A7E6CB09-BF69-4025-B12C-95900EB93F05}" presName="diagram" presStyleCnt="0">
        <dgm:presLayoutVars>
          <dgm:dir/>
          <dgm:animLvl val="lvl"/>
          <dgm:resizeHandles val="exact"/>
        </dgm:presLayoutVars>
      </dgm:prSet>
      <dgm:spPr/>
    </dgm:pt>
    <dgm:pt modelId="{D6EC7B30-9ED4-4E10-B3C5-ADB375CF93CA}" type="pres">
      <dgm:prSet presAssocID="{C719712B-85E3-425B-A97A-41936409D6E9}" presName="compNode" presStyleCnt="0"/>
      <dgm:spPr/>
    </dgm:pt>
    <dgm:pt modelId="{61727D1A-51FA-4719-BEBF-281FFAD1091B}" type="pres">
      <dgm:prSet presAssocID="{C719712B-85E3-425B-A97A-41936409D6E9}" presName="childRect" presStyleLbl="bgAcc1" presStyleIdx="0" presStyleCnt="1">
        <dgm:presLayoutVars>
          <dgm:bulletEnabled val="1"/>
        </dgm:presLayoutVars>
      </dgm:prSet>
      <dgm:spPr/>
    </dgm:pt>
    <dgm:pt modelId="{5AA8F166-EA5D-443D-AF2D-3D4D19310D1C}" type="pres">
      <dgm:prSet presAssocID="{C719712B-85E3-425B-A97A-41936409D6E9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FD1F2811-45E1-4A21-94DE-9210C04BBEA1}" type="pres">
      <dgm:prSet presAssocID="{C719712B-85E3-425B-A97A-41936409D6E9}" presName="parentRect" presStyleLbl="alignNode1" presStyleIdx="0" presStyleCnt="1"/>
      <dgm:spPr/>
    </dgm:pt>
    <dgm:pt modelId="{29C8FACE-016E-49E9-921D-C2D086A4BD38}" type="pres">
      <dgm:prSet presAssocID="{C719712B-85E3-425B-A97A-41936409D6E9}" presName="adorn" presStyleLbl="fgAccFollowNode1" presStyleIdx="0" presStyleCnt="1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</dgm:spPr>
    </dgm:pt>
  </dgm:ptLst>
  <dgm:cxnLst>
    <dgm:cxn modelId="{550CD901-6595-4C15-A1ED-1D7F94909983}" type="presOf" srcId="{C719712B-85E3-425B-A97A-41936409D6E9}" destId="{FD1F2811-45E1-4A21-94DE-9210C04BBEA1}" srcOrd="1" destOrd="0" presId="urn:microsoft.com/office/officeart/2005/8/layout/bList2"/>
    <dgm:cxn modelId="{1063EA03-4581-4427-8FC5-65DF9E5473CF}" type="presOf" srcId="{A7E6CB09-BF69-4025-B12C-95900EB93F05}" destId="{8CC428CD-2F56-4943-BC40-09ACD2C29E03}" srcOrd="0" destOrd="0" presId="urn:microsoft.com/office/officeart/2005/8/layout/bList2"/>
    <dgm:cxn modelId="{07BE0A2C-76BE-44C6-9A2B-EE8C3E13805F}" type="presOf" srcId="{C2C147A8-9576-49FC-BF7F-A8995CD6728B}" destId="{61727D1A-51FA-4719-BEBF-281FFAD1091B}" srcOrd="0" destOrd="1" presId="urn:microsoft.com/office/officeart/2005/8/layout/bList2"/>
    <dgm:cxn modelId="{DE425034-A34A-4DDF-A719-F9A3499C4766}" type="presOf" srcId="{C719712B-85E3-425B-A97A-41936409D6E9}" destId="{5AA8F166-EA5D-443D-AF2D-3D4D19310D1C}" srcOrd="0" destOrd="0" presId="urn:microsoft.com/office/officeart/2005/8/layout/bList2"/>
    <dgm:cxn modelId="{3E22BA3F-7B32-411E-91E1-D2EB5BFD996D}" srcId="{C719712B-85E3-425B-A97A-41936409D6E9}" destId="{AAB185F6-1BF7-41E7-8729-D8157E1B8207}" srcOrd="0" destOrd="0" parTransId="{90F91973-B330-4509-BD94-DE576E546E2D}" sibTransId="{3AC8AE04-1756-473A-B494-34D7164ECB86}"/>
    <dgm:cxn modelId="{A7FF1152-E915-497D-A784-A61F86569176}" type="presOf" srcId="{83A9A960-6220-4B31-880B-01E3421BE5ED}" destId="{61727D1A-51FA-4719-BEBF-281FFAD1091B}" srcOrd="0" destOrd="4" presId="urn:microsoft.com/office/officeart/2005/8/layout/bList2"/>
    <dgm:cxn modelId="{058D957B-8F9A-40AD-A8EE-C1F78DDE3925}" srcId="{C2C147A8-9576-49FC-BF7F-A8995CD6728B}" destId="{A73B9830-850D-4D0C-82DA-C73C2A60CC28}" srcOrd="0" destOrd="0" parTransId="{CD17A744-839A-4B08-9BCC-77AD43A3E802}" sibTransId="{11691D51-EAF3-45AA-B309-3E4D630840B4}"/>
    <dgm:cxn modelId="{DC22428F-EFA5-4741-9392-E2E30F4AF667}" type="presOf" srcId="{71B54DE9-28B0-4345-A32C-2C7A9EDB7576}" destId="{61727D1A-51FA-4719-BEBF-281FFAD1091B}" srcOrd="0" destOrd="3" presId="urn:microsoft.com/office/officeart/2005/8/layout/bList2"/>
    <dgm:cxn modelId="{A4A040AE-FBF6-48DD-920C-D71A2B76F6E7}" srcId="{C2C147A8-9576-49FC-BF7F-A8995CD6728B}" destId="{83A9A960-6220-4B31-880B-01E3421BE5ED}" srcOrd="2" destOrd="0" parTransId="{F5266C2E-8C76-49CF-973D-CCB1602FA718}" sibTransId="{8E20DA24-27ED-4387-9B0E-87C79E417116}"/>
    <dgm:cxn modelId="{747BFBB3-1ADA-4758-8044-CEF837C2B998}" type="presOf" srcId="{A73B9830-850D-4D0C-82DA-C73C2A60CC28}" destId="{61727D1A-51FA-4719-BEBF-281FFAD1091B}" srcOrd="0" destOrd="2" presId="urn:microsoft.com/office/officeart/2005/8/layout/bList2"/>
    <dgm:cxn modelId="{995939D2-D848-4388-A994-9FE7A9413C2F}" srcId="{AAB185F6-1BF7-41E7-8729-D8157E1B8207}" destId="{C2C147A8-9576-49FC-BF7F-A8995CD6728B}" srcOrd="0" destOrd="0" parTransId="{4EFA9171-1AC4-44BA-A519-20B83F34ADC4}" sibTransId="{21CBEA4F-511D-4F53-A478-B6EA2FB1F749}"/>
    <dgm:cxn modelId="{698B5AD6-59F4-4BAE-B4BD-B71CAA14D4C0}" type="presOf" srcId="{AAB185F6-1BF7-41E7-8729-D8157E1B8207}" destId="{61727D1A-51FA-4719-BEBF-281FFAD1091B}" srcOrd="0" destOrd="0" presId="urn:microsoft.com/office/officeart/2005/8/layout/bList2"/>
    <dgm:cxn modelId="{67ABD9E0-BB32-493A-AAC6-136592EDA5AD}" srcId="{A7E6CB09-BF69-4025-B12C-95900EB93F05}" destId="{C719712B-85E3-425B-A97A-41936409D6E9}" srcOrd="0" destOrd="0" parTransId="{632BA6AA-0CFA-4CB1-9507-DDDF6C9A39BD}" sibTransId="{FD9283C9-2693-4A17-8534-D935838E9E17}"/>
    <dgm:cxn modelId="{B1D5E7F8-A119-4108-A3E7-794ACABB5253}" srcId="{C2C147A8-9576-49FC-BF7F-A8995CD6728B}" destId="{71B54DE9-28B0-4345-A32C-2C7A9EDB7576}" srcOrd="1" destOrd="0" parTransId="{63F0707A-F40A-4544-81F0-CFFE7BEA6D93}" sibTransId="{CE129C3C-B6B5-40E6-893C-27385FC680F7}"/>
    <dgm:cxn modelId="{75E6A342-69F1-4C0D-A520-B6813F777B87}" type="presParOf" srcId="{8CC428CD-2F56-4943-BC40-09ACD2C29E03}" destId="{D6EC7B30-9ED4-4E10-B3C5-ADB375CF93CA}" srcOrd="0" destOrd="0" presId="urn:microsoft.com/office/officeart/2005/8/layout/bList2"/>
    <dgm:cxn modelId="{D43E36D6-1572-498A-8AF7-874FEB44C1B9}" type="presParOf" srcId="{D6EC7B30-9ED4-4E10-B3C5-ADB375CF93CA}" destId="{61727D1A-51FA-4719-BEBF-281FFAD1091B}" srcOrd="0" destOrd="0" presId="urn:microsoft.com/office/officeart/2005/8/layout/bList2"/>
    <dgm:cxn modelId="{9A76CB7A-C1D3-4DF4-89AA-C8021C1EE40A}" type="presParOf" srcId="{D6EC7B30-9ED4-4E10-B3C5-ADB375CF93CA}" destId="{5AA8F166-EA5D-443D-AF2D-3D4D19310D1C}" srcOrd="1" destOrd="0" presId="urn:microsoft.com/office/officeart/2005/8/layout/bList2"/>
    <dgm:cxn modelId="{64CC5744-7F42-4684-A3BC-7E0817A880C6}" type="presParOf" srcId="{D6EC7B30-9ED4-4E10-B3C5-ADB375CF93CA}" destId="{FD1F2811-45E1-4A21-94DE-9210C04BBEA1}" srcOrd="2" destOrd="0" presId="urn:microsoft.com/office/officeart/2005/8/layout/bList2"/>
    <dgm:cxn modelId="{1E678A62-8465-4ACE-BECD-D2966A109270}" type="presParOf" srcId="{D6EC7B30-9ED4-4E10-B3C5-ADB375CF93CA}" destId="{29C8FACE-016E-49E9-921D-C2D086A4BD38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7E6CB09-BF69-4025-B12C-95900EB93F05}" type="doc">
      <dgm:prSet loTypeId="urn:microsoft.com/office/officeart/2005/8/layout/bList2" loCatId="list" qsTypeId="urn:microsoft.com/office/officeart/2005/8/quickstyle/simple2" qsCatId="simple" csTypeId="urn:microsoft.com/office/officeart/2005/8/colors/accent2_1" csCatId="accent2" phldr="1"/>
      <dgm:spPr/>
    </dgm:pt>
    <dgm:pt modelId="{C719712B-85E3-425B-A97A-41936409D6E9}">
      <dgm:prSet phldrT="[Text]" custT="1"/>
      <dgm:spPr/>
      <dgm:t>
        <a:bodyPr/>
        <a:lstStyle/>
        <a:p>
          <a:r>
            <a:rPr lang="en-US" sz="2800" dirty="0">
              <a:solidFill>
                <a:srgbClr val="01477B"/>
              </a:solidFill>
            </a:rPr>
            <a:t>Reclaim</a:t>
          </a:r>
        </a:p>
      </dgm:t>
    </dgm:pt>
    <dgm:pt modelId="{632BA6AA-0CFA-4CB1-9507-DDDF6C9A39BD}" type="parTrans" cxnId="{67ABD9E0-BB32-493A-AAC6-136592EDA5AD}">
      <dgm:prSet/>
      <dgm:spPr/>
      <dgm:t>
        <a:bodyPr/>
        <a:lstStyle/>
        <a:p>
          <a:endParaRPr lang="en-US"/>
        </a:p>
      </dgm:t>
    </dgm:pt>
    <dgm:pt modelId="{FD9283C9-2693-4A17-8534-D935838E9E17}" type="sibTrans" cxnId="{67ABD9E0-BB32-493A-AAC6-136592EDA5AD}">
      <dgm:prSet/>
      <dgm:spPr/>
      <dgm:t>
        <a:bodyPr/>
        <a:lstStyle/>
        <a:p>
          <a:endParaRPr lang="en-US"/>
        </a:p>
      </dgm:t>
    </dgm:pt>
    <dgm:pt modelId="{AAB185F6-1BF7-41E7-8729-D8157E1B8207}">
      <dgm:prSet/>
      <dgm:spPr>
        <a:solidFill>
          <a:schemeClr val="accent2">
            <a:tint val="40000"/>
            <a:hueOff val="0"/>
            <a:satOff val="0"/>
            <a:lumOff val="0"/>
            <a:alpha val="31000"/>
          </a:schemeClr>
        </a:solidFill>
      </dgm:spPr>
      <dgm:t>
        <a:bodyPr/>
        <a:lstStyle/>
        <a:p>
          <a:r>
            <a:rPr lang="en-US" dirty="0"/>
            <a:t>Reclaim Packs are meant be used as a means of last resort to bring stained linen back into rotation. </a:t>
          </a:r>
        </a:p>
      </dgm:t>
    </dgm:pt>
    <dgm:pt modelId="{90F91973-B330-4509-BD94-DE576E546E2D}" type="parTrans" cxnId="{3E22BA3F-7B32-411E-91E1-D2EB5BFD996D}">
      <dgm:prSet/>
      <dgm:spPr/>
      <dgm:t>
        <a:bodyPr/>
        <a:lstStyle/>
        <a:p>
          <a:endParaRPr lang="en-US"/>
        </a:p>
      </dgm:t>
    </dgm:pt>
    <dgm:pt modelId="{3AC8AE04-1756-473A-B494-34D7164ECB86}" type="sibTrans" cxnId="{3E22BA3F-7B32-411E-91E1-D2EB5BFD996D}">
      <dgm:prSet/>
      <dgm:spPr/>
      <dgm:t>
        <a:bodyPr/>
        <a:lstStyle/>
        <a:p>
          <a:endParaRPr lang="en-US"/>
        </a:p>
      </dgm:t>
    </dgm:pt>
    <dgm:pt modelId="{C2C147A8-9576-49FC-BF7F-A8995CD6728B}">
      <dgm:prSet/>
      <dgm:spPr>
        <a:solidFill>
          <a:schemeClr val="accent2">
            <a:tint val="40000"/>
            <a:hueOff val="0"/>
            <a:satOff val="0"/>
            <a:lumOff val="0"/>
            <a:alpha val="31000"/>
          </a:schemeClr>
        </a:solidFill>
      </dgm:spPr>
      <dgm:t>
        <a:bodyPr/>
        <a:lstStyle/>
        <a:p>
          <a:r>
            <a:rPr lang="en-US" dirty="0"/>
            <a:t>Each will be an individually packaged, water soluble pouch.</a:t>
          </a:r>
        </a:p>
      </dgm:t>
    </dgm:pt>
    <dgm:pt modelId="{4EFA9171-1AC4-44BA-A519-20B83F34ADC4}" type="parTrans" cxnId="{995939D2-D848-4388-A994-9FE7A9413C2F}">
      <dgm:prSet/>
      <dgm:spPr/>
      <dgm:t>
        <a:bodyPr/>
        <a:lstStyle/>
        <a:p>
          <a:endParaRPr lang="en-US"/>
        </a:p>
      </dgm:t>
    </dgm:pt>
    <dgm:pt modelId="{21CBEA4F-511D-4F53-A478-B6EA2FB1F749}" type="sibTrans" cxnId="{995939D2-D848-4388-A994-9FE7A9413C2F}">
      <dgm:prSet/>
      <dgm:spPr/>
      <dgm:t>
        <a:bodyPr/>
        <a:lstStyle/>
        <a:p>
          <a:endParaRPr lang="en-US"/>
        </a:p>
      </dgm:t>
    </dgm:pt>
    <dgm:pt modelId="{A73B9830-850D-4D0C-82DA-C73C2A60CC28}">
      <dgm:prSet/>
      <dgm:spPr>
        <a:solidFill>
          <a:schemeClr val="accent2">
            <a:tint val="40000"/>
            <a:hueOff val="0"/>
            <a:satOff val="0"/>
            <a:lumOff val="0"/>
            <a:alpha val="31000"/>
          </a:schemeClr>
        </a:solidFill>
      </dgm:spPr>
      <dgm:t>
        <a:bodyPr/>
        <a:lstStyle/>
        <a:p>
          <a:r>
            <a:rPr lang="en-US" dirty="0"/>
            <a:t>CLF Chlorinated Reclaim Pack R1</a:t>
          </a:r>
        </a:p>
      </dgm:t>
    </dgm:pt>
    <dgm:pt modelId="{CD17A744-839A-4B08-9BCC-77AD43A3E802}" type="parTrans" cxnId="{058D957B-8F9A-40AD-A8EE-C1F78DDE3925}">
      <dgm:prSet/>
      <dgm:spPr/>
      <dgm:t>
        <a:bodyPr/>
        <a:lstStyle/>
        <a:p>
          <a:endParaRPr lang="en-US"/>
        </a:p>
      </dgm:t>
    </dgm:pt>
    <dgm:pt modelId="{11691D51-EAF3-45AA-B309-3E4D630840B4}" type="sibTrans" cxnId="{058D957B-8F9A-40AD-A8EE-C1F78DDE3925}">
      <dgm:prSet/>
      <dgm:spPr/>
      <dgm:t>
        <a:bodyPr/>
        <a:lstStyle/>
        <a:p>
          <a:endParaRPr lang="en-US"/>
        </a:p>
      </dgm:t>
    </dgm:pt>
    <dgm:pt modelId="{21FDC6AE-07DD-4F7A-942F-B5E9E165E2AA}">
      <dgm:prSet/>
      <dgm:spPr>
        <a:solidFill>
          <a:schemeClr val="accent2">
            <a:tint val="40000"/>
            <a:hueOff val="0"/>
            <a:satOff val="0"/>
            <a:lumOff val="0"/>
            <a:alpha val="31000"/>
          </a:schemeClr>
        </a:solidFill>
      </dgm:spPr>
      <dgm:t>
        <a:bodyPr/>
        <a:lstStyle/>
        <a:p>
          <a:r>
            <a:rPr lang="en-US" dirty="0"/>
            <a:t>CLF Oxygenated Reclaim Pack R2</a:t>
          </a:r>
        </a:p>
      </dgm:t>
    </dgm:pt>
    <dgm:pt modelId="{CA3DDC48-2109-4CA6-98BD-0343556C4F8F}" type="parTrans" cxnId="{F00A736D-3789-430E-8743-B3A835DD5E97}">
      <dgm:prSet/>
      <dgm:spPr/>
      <dgm:t>
        <a:bodyPr/>
        <a:lstStyle/>
        <a:p>
          <a:endParaRPr lang="en-US"/>
        </a:p>
      </dgm:t>
    </dgm:pt>
    <dgm:pt modelId="{991BE158-D1DC-40A2-8A4E-D35DA79199A4}" type="sibTrans" cxnId="{F00A736D-3789-430E-8743-B3A835DD5E97}">
      <dgm:prSet/>
      <dgm:spPr/>
      <dgm:t>
        <a:bodyPr/>
        <a:lstStyle/>
        <a:p>
          <a:endParaRPr lang="en-US"/>
        </a:p>
      </dgm:t>
    </dgm:pt>
    <dgm:pt modelId="{4F071FF0-4535-4C2B-9AB5-F10163CAFDB7}">
      <dgm:prSet/>
      <dgm:spPr>
        <a:solidFill>
          <a:schemeClr val="accent2">
            <a:tint val="40000"/>
            <a:hueOff val="0"/>
            <a:satOff val="0"/>
            <a:lumOff val="0"/>
            <a:alpha val="31000"/>
          </a:schemeClr>
        </a:solidFill>
      </dgm:spPr>
      <dgm:t>
        <a:bodyPr/>
        <a:lstStyle/>
        <a:p>
          <a:r>
            <a:rPr lang="en-US" dirty="0"/>
            <a:t>CLF Rust &amp; Iron Reclaim Pack R3</a:t>
          </a:r>
        </a:p>
      </dgm:t>
    </dgm:pt>
    <dgm:pt modelId="{BA9D22EA-963E-4ED5-A3A0-C37612CEAAFC}" type="parTrans" cxnId="{78BD006E-1814-4DE0-92AA-74D4357D69F0}">
      <dgm:prSet/>
      <dgm:spPr/>
      <dgm:t>
        <a:bodyPr/>
        <a:lstStyle/>
        <a:p>
          <a:endParaRPr lang="en-US"/>
        </a:p>
      </dgm:t>
    </dgm:pt>
    <dgm:pt modelId="{01CF5266-3927-4D36-9226-4A7439CA9062}" type="sibTrans" cxnId="{78BD006E-1814-4DE0-92AA-74D4357D69F0}">
      <dgm:prSet/>
      <dgm:spPr/>
      <dgm:t>
        <a:bodyPr/>
        <a:lstStyle/>
        <a:p>
          <a:endParaRPr lang="en-US"/>
        </a:p>
      </dgm:t>
    </dgm:pt>
    <dgm:pt modelId="{0A828373-226D-441E-A905-31D474AC9D59}">
      <dgm:prSet/>
      <dgm:spPr>
        <a:solidFill>
          <a:schemeClr val="accent2">
            <a:tint val="40000"/>
            <a:hueOff val="0"/>
            <a:satOff val="0"/>
            <a:lumOff val="0"/>
            <a:alpha val="31000"/>
          </a:schemeClr>
        </a:solidFill>
      </dgm:spPr>
      <dgm:t>
        <a:bodyPr/>
        <a:lstStyle/>
        <a:p>
          <a:r>
            <a:rPr lang="en-US" dirty="0"/>
            <a:t>10 – 500 gram pouches</a:t>
          </a:r>
        </a:p>
      </dgm:t>
    </dgm:pt>
    <dgm:pt modelId="{CBA466F9-4BD2-418B-AABF-24FADEF6F253}" type="parTrans" cxnId="{C805D57A-37FD-48AF-9A17-EF88838BE455}">
      <dgm:prSet/>
      <dgm:spPr/>
      <dgm:t>
        <a:bodyPr/>
        <a:lstStyle/>
        <a:p>
          <a:endParaRPr lang="en-US"/>
        </a:p>
      </dgm:t>
    </dgm:pt>
    <dgm:pt modelId="{6310DBE7-2DE5-45E4-AE59-E1140F425A45}" type="sibTrans" cxnId="{C805D57A-37FD-48AF-9A17-EF88838BE455}">
      <dgm:prSet/>
      <dgm:spPr/>
      <dgm:t>
        <a:bodyPr/>
        <a:lstStyle/>
        <a:p>
          <a:endParaRPr lang="en-US"/>
        </a:p>
      </dgm:t>
    </dgm:pt>
    <dgm:pt modelId="{CCF487D8-4177-4CBF-AA34-654A5CEE45F2}">
      <dgm:prSet/>
      <dgm:spPr>
        <a:solidFill>
          <a:schemeClr val="accent2">
            <a:tint val="40000"/>
            <a:hueOff val="0"/>
            <a:satOff val="0"/>
            <a:lumOff val="0"/>
            <a:alpha val="31000"/>
          </a:schemeClr>
        </a:solidFill>
      </dgm:spPr>
      <dgm:t>
        <a:bodyPr/>
        <a:lstStyle/>
        <a:p>
          <a:r>
            <a:rPr lang="en-US" dirty="0"/>
            <a:t>10 – 500 gram pouches</a:t>
          </a:r>
        </a:p>
      </dgm:t>
    </dgm:pt>
    <dgm:pt modelId="{A855249D-C591-4CA7-8F18-44FD26F10981}" type="parTrans" cxnId="{BCA2D950-9D90-4FD3-8478-D0A6A5154498}">
      <dgm:prSet/>
      <dgm:spPr/>
      <dgm:t>
        <a:bodyPr/>
        <a:lstStyle/>
        <a:p>
          <a:endParaRPr lang="en-US"/>
        </a:p>
      </dgm:t>
    </dgm:pt>
    <dgm:pt modelId="{8FB408A5-119C-4653-80B0-D528EA873DDB}" type="sibTrans" cxnId="{BCA2D950-9D90-4FD3-8478-D0A6A5154498}">
      <dgm:prSet/>
      <dgm:spPr/>
      <dgm:t>
        <a:bodyPr/>
        <a:lstStyle/>
        <a:p>
          <a:endParaRPr lang="en-US"/>
        </a:p>
      </dgm:t>
    </dgm:pt>
    <dgm:pt modelId="{95B449ED-8FEC-4AF6-89F8-462403DE3EA8}">
      <dgm:prSet/>
      <dgm:spPr>
        <a:solidFill>
          <a:schemeClr val="accent2">
            <a:tint val="40000"/>
            <a:hueOff val="0"/>
            <a:satOff val="0"/>
            <a:lumOff val="0"/>
            <a:alpha val="31000"/>
          </a:schemeClr>
        </a:solidFill>
      </dgm:spPr>
      <dgm:t>
        <a:bodyPr/>
        <a:lstStyle/>
        <a:p>
          <a:r>
            <a:rPr lang="en-US" dirty="0"/>
            <a:t>15 – 300 gram pouches</a:t>
          </a:r>
        </a:p>
      </dgm:t>
    </dgm:pt>
    <dgm:pt modelId="{2406CD8D-5BD4-4355-A044-6AEA1217E0DE}" type="parTrans" cxnId="{F3380F7B-0BD2-4D00-A50F-C98D4528DCBA}">
      <dgm:prSet/>
      <dgm:spPr/>
      <dgm:t>
        <a:bodyPr/>
        <a:lstStyle/>
        <a:p>
          <a:endParaRPr lang="en-US"/>
        </a:p>
      </dgm:t>
    </dgm:pt>
    <dgm:pt modelId="{8D272B9B-6603-4BB4-98B2-D54712B80AD3}" type="sibTrans" cxnId="{F3380F7B-0BD2-4D00-A50F-C98D4528DCBA}">
      <dgm:prSet/>
      <dgm:spPr/>
      <dgm:t>
        <a:bodyPr/>
        <a:lstStyle/>
        <a:p>
          <a:endParaRPr lang="en-US"/>
        </a:p>
      </dgm:t>
    </dgm:pt>
    <dgm:pt modelId="{8CC428CD-2F56-4943-BC40-09ACD2C29E03}" type="pres">
      <dgm:prSet presAssocID="{A7E6CB09-BF69-4025-B12C-95900EB93F05}" presName="diagram" presStyleCnt="0">
        <dgm:presLayoutVars>
          <dgm:dir/>
          <dgm:animLvl val="lvl"/>
          <dgm:resizeHandles val="exact"/>
        </dgm:presLayoutVars>
      </dgm:prSet>
      <dgm:spPr/>
    </dgm:pt>
    <dgm:pt modelId="{D6EC7B30-9ED4-4E10-B3C5-ADB375CF93CA}" type="pres">
      <dgm:prSet presAssocID="{C719712B-85E3-425B-A97A-41936409D6E9}" presName="compNode" presStyleCnt="0"/>
      <dgm:spPr/>
    </dgm:pt>
    <dgm:pt modelId="{61727D1A-51FA-4719-BEBF-281FFAD1091B}" type="pres">
      <dgm:prSet presAssocID="{C719712B-85E3-425B-A97A-41936409D6E9}" presName="childRect" presStyleLbl="bgAcc1" presStyleIdx="0" presStyleCnt="1">
        <dgm:presLayoutVars>
          <dgm:bulletEnabled val="1"/>
        </dgm:presLayoutVars>
      </dgm:prSet>
      <dgm:spPr/>
    </dgm:pt>
    <dgm:pt modelId="{5AA8F166-EA5D-443D-AF2D-3D4D19310D1C}" type="pres">
      <dgm:prSet presAssocID="{C719712B-85E3-425B-A97A-41936409D6E9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FD1F2811-45E1-4A21-94DE-9210C04BBEA1}" type="pres">
      <dgm:prSet presAssocID="{C719712B-85E3-425B-A97A-41936409D6E9}" presName="parentRect" presStyleLbl="alignNode1" presStyleIdx="0" presStyleCnt="1"/>
      <dgm:spPr/>
    </dgm:pt>
    <dgm:pt modelId="{29C8FACE-016E-49E9-921D-C2D086A4BD38}" type="pres">
      <dgm:prSet presAssocID="{C719712B-85E3-425B-A97A-41936409D6E9}" presName="adorn" presStyleLbl="fgAccFollowNode1" presStyleIdx="0" presStyleCnt="1" custLinFactNeighborX="14572" custLinFactNeighborY="6055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lask"/>
        </a:ext>
      </dgm:extLst>
    </dgm:pt>
  </dgm:ptLst>
  <dgm:cxnLst>
    <dgm:cxn modelId="{550CD901-6595-4C15-A1ED-1D7F94909983}" type="presOf" srcId="{C719712B-85E3-425B-A97A-41936409D6E9}" destId="{FD1F2811-45E1-4A21-94DE-9210C04BBEA1}" srcOrd="1" destOrd="0" presId="urn:microsoft.com/office/officeart/2005/8/layout/bList2"/>
    <dgm:cxn modelId="{1063EA03-4581-4427-8FC5-65DF9E5473CF}" type="presOf" srcId="{A7E6CB09-BF69-4025-B12C-95900EB93F05}" destId="{8CC428CD-2F56-4943-BC40-09ACD2C29E03}" srcOrd="0" destOrd="0" presId="urn:microsoft.com/office/officeart/2005/8/layout/bList2"/>
    <dgm:cxn modelId="{A36C2506-8AF7-4D54-9F2A-FD4A598E32BB}" type="presOf" srcId="{95B449ED-8FEC-4AF6-89F8-462403DE3EA8}" destId="{61727D1A-51FA-4719-BEBF-281FFAD1091B}" srcOrd="0" destOrd="7" presId="urn:microsoft.com/office/officeart/2005/8/layout/bList2"/>
    <dgm:cxn modelId="{07BE0A2C-76BE-44C6-9A2B-EE8C3E13805F}" type="presOf" srcId="{C2C147A8-9576-49FC-BF7F-A8995CD6728B}" destId="{61727D1A-51FA-4719-BEBF-281FFAD1091B}" srcOrd="0" destOrd="1" presId="urn:microsoft.com/office/officeart/2005/8/layout/bList2"/>
    <dgm:cxn modelId="{DE425034-A34A-4DDF-A719-F9A3499C4766}" type="presOf" srcId="{C719712B-85E3-425B-A97A-41936409D6E9}" destId="{5AA8F166-EA5D-443D-AF2D-3D4D19310D1C}" srcOrd="0" destOrd="0" presId="urn:microsoft.com/office/officeart/2005/8/layout/bList2"/>
    <dgm:cxn modelId="{3E22BA3F-7B32-411E-91E1-D2EB5BFD996D}" srcId="{C719712B-85E3-425B-A97A-41936409D6E9}" destId="{AAB185F6-1BF7-41E7-8729-D8157E1B8207}" srcOrd="0" destOrd="0" parTransId="{90F91973-B330-4509-BD94-DE576E546E2D}" sibTransId="{3AC8AE04-1756-473A-B494-34D7164ECB86}"/>
    <dgm:cxn modelId="{C15D2845-375E-48E1-A178-1A0E58DA776C}" type="presOf" srcId="{0A828373-226D-441E-A905-31D474AC9D59}" destId="{61727D1A-51FA-4719-BEBF-281FFAD1091B}" srcOrd="0" destOrd="3" presId="urn:microsoft.com/office/officeart/2005/8/layout/bList2"/>
    <dgm:cxn modelId="{F00A736D-3789-430E-8743-B3A835DD5E97}" srcId="{C2C147A8-9576-49FC-BF7F-A8995CD6728B}" destId="{21FDC6AE-07DD-4F7A-942F-B5E9E165E2AA}" srcOrd="1" destOrd="0" parTransId="{CA3DDC48-2109-4CA6-98BD-0343556C4F8F}" sibTransId="{991BE158-D1DC-40A2-8A4E-D35DA79199A4}"/>
    <dgm:cxn modelId="{78BD006E-1814-4DE0-92AA-74D4357D69F0}" srcId="{C2C147A8-9576-49FC-BF7F-A8995CD6728B}" destId="{4F071FF0-4535-4C2B-9AB5-F10163CAFDB7}" srcOrd="2" destOrd="0" parTransId="{BA9D22EA-963E-4ED5-A3A0-C37612CEAAFC}" sibTransId="{01CF5266-3927-4D36-9226-4A7439CA9062}"/>
    <dgm:cxn modelId="{BCA2D950-9D90-4FD3-8478-D0A6A5154498}" srcId="{21FDC6AE-07DD-4F7A-942F-B5E9E165E2AA}" destId="{CCF487D8-4177-4CBF-AA34-654A5CEE45F2}" srcOrd="0" destOrd="0" parTransId="{A855249D-C591-4CA7-8F18-44FD26F10981}" sibTransId="{8FB408A5-119C-4653-80B0-D528EA873DDB}"/>
    <dgm:cxn modelId="{C805D57A-37FD-48AF-9A17-EF88838BE455}" srcId="{A73B9830-850D-4D0C-82DA-C73C2A60CC28}" destId="{0A828373-226D-441E-A905-31D474AC9D59}" srcOrd="0" destOrd="0" parTransId="{CBA466F9-4BD2-418B-AABF-24FADEF6F253}" sibTransId="{6310DBE7-2DE5-45E4-AE59-E1140F425A45}"/>
    <dgm:cxn modelId="{F3380F7B-0BD2-4D00-A50F-C98D4528DCBA}" srcId="{4F071FF0-4535-4C2B-9AB5-F10163CAFDB7}" destId="{95B449ED-8FEC-4AF6-89F8-462403DE3EA8}" srcOrd="0" destOrd="0" parTransId="{2406CD8D-5BD4-4355-A044-6AEA1217E0DE}" sibTransId="{8D272B9B-6603-4BB4-98B2-D54712B80AD3}"/>
    <dgm:cxn modelId="{058D957B-8F9A-40AD-A8EE-C1F78DDE3925}" srcId="{C2C147A8-9576-49FC-BF7F-A8995CD6728B}" destId="{A73B9830-850D-4D0C-82DA-C73C2A60CC28}" srcOrd="0" destOrd="0" parTransId="{CD17A744-839A-4B08-9BCC-77AD43A3E802}" sibTransId="{11691D51-EAF3-45AA-B309-3E4D630840B4}"/>
    <dgm:cxn modelId="{A238A09F-2DA9-47BF-B7F7-4E75981C15ED}" type="presOf" srcId="{CCF487D8-4177-4CBF-AA34-654A5CEE45F2}" destId="{61727D1A-51FA-4719-BEBF-281FFAD1091B}" srcOrd="0" destOrd="5" presId="urn:microsoft.com/office/officeart/2005/8/layout/bList2"/>
    <dgm:cxn modelId="{0A2143A6-63F4-4D49-AA79-FD14DD604EEB}" type="presOf" srcId="{21FDC6AE-07DD-4F7A-942F-B5E9E165E2AA}" destId="{61727D1A-51FA-4719-BEBF-281FFAD1091B}" srcOrd="0" destOrd="4" presId="urn:microsoft.com/office/officeart/2005/8/layout/bList2"/>
    <dgm:cxn modelId="{747BFBB3-1ADA-4758-8044-CEF837C2B998}" type="presOf" srcId="{A73B9830-850D-4D0C-82DA-C73C2A60CC28}" destId="{61727D1A-51FA-4719-BEBF-281FFAD1091B}" srcOrd="0" destOrd="2" presId="urn:microsoft.com/office/officeart/2005/8/layout/bList2"/>
    <dgm:cxn modelId="{677D94CF-1EA7-454E-AB3F-E303D36D2871}" type="presOf" srcId="{4F071FF0-4535-4C2B-9AB5-F10163CAFDB7}" destId="{61727D1A-51FA-4719-BEBF-281FFAD1091B}" srcOrd="0" destOrd="6" presId="urn:microsoft.com/office/officeart/2005/8/layout/bList2"/>
    <dgm:cxn modelId="{995939D2-D848-4388-A994-9FE7A9413C2F}" srcId="{AAB185F6-1BF7-41E7-8729-D8157E1B8207}" destId="{C2C147A8-9576-49FC-BF7F-A8995CD6728B}" srcOrd="0" destOrd="0" parTransId="{4EFA9171-1AC4-44BA-A519-20B83F34ADC4}" sibTransId="{21CBEA4F-511D-4F53-A478-B6EA2FB1F749}"/>
    <dgm:cxn modelId="{698B5AD6-59F4-4BAE-B4BD-B71CAA14D4C0}" type="presOf" srcId="{AAB185F6-1BF7-41E7-8729-D8157E1B8207}" destId="{61727D1A-51FA-4719-BEBF-281FFAD1091B}" srcOrd="0" destOrd="0" presId="urn:microsoft.com/office/officeart/2005/8/layout/bList2"/>
    <dgm:cxn modelId="{67ABD9E0-BB32-493A-AAC6-136592EDA5AD}" srcId="{A7E6CB09-BF69-4025-B12C-95900EB93F05}" destId="{C719712B-85E3-425B-A97A-41936409D6E9}" srcOrd="0" destOrd="0" parTransId="{632BA6AA-0CFA-4CB1-9507-DDDF6C9A39BD}" sibTransId="{FD9283C9-2693-4A17-8534-D935838E9E17}"/>
    <dgm:cxn modelId="{75E6A342-69F1-4C0D-A520-B6813F777B87}" type="presParOf" srcId="{8CC428CD-2F56-4943-BC40-09ACD2C29E03}" destId="{D6EC7B30-9ED4-4E10-B3C5-ADB375CF93CA}" srcOrd="0" destOrd="0" presId="urn:microsoft.com/office/officeart/2005/8/layout/bList2"/>
    <dgm:cxn modelId="{D43E36D6-1572-498A-8AF7-874FEB44C1B9}" type="presParOf" srcId="{D6EC7B30-9ED4-4E10-B3C5-ADB375CF93CA}" destId="{61727D1A-51FA-4719-BEBF-281FFAD1091B}" srcOrd="0" destOrd="0" presId="urn:microsoft.com/office/officeart/2005/8/layout/bList2"/>
    <dgm:cxn modelId="{9A76CB7A-C1D3-4DF4-89AA-C8021C1EE40A}" type="presParOf" srcId="{D6EC7B30-9ED4-4E10-B3C5-ADB375CF93CA}" destId="{5AA8F166-EA5D-443D-AF2D-3D4D19310D1C}" srcOrd="1" destOrd="0" presId="urn:microsoft.com/office/officeart/2005/8/layout/bList2"/>
    <dgm:cxn modelId="{64CC5744-7F42-4684-A3BC-7E0817A880C6}" type="presParOf" srcId="{D6EC7B30-9ED4-4E10-B3C5-ADB375CF93CA}" destId="{FD1F2811-45E1-4A21-94DE-9210C04BBEA1}" srcOrd="2" destOrd="0" presId="urn:microsoft.com/office/officeart/2005/8/layout/bList2"/>
    <dgm:cxn modelId="{1E678A62-8465-4ACE-BECD-D2966A109270}" type="presParOf" srcId="{D6EC7B30-9ED4-4E10-B3C5-ADB375CF93CA}" destId="{29C8FACE-016E-49E9-921D-C2D086A4BD38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1B74458-E1CF-4D01-8645-FB3243E99AA7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A4715D7-8B3C-4C59-A953-62A51F970209}">
      <dgm:prSet phldrT="[Text]"/>
      <dgm:spPr/>
      <dgm:t>
        <a:bodyPr/>
        <a:lstStyle/>
        <a:p>
          <a:r>
            <a:rPr lang="en-US" dirty="0"/>
            <a:t>Healthcare</a:t>
          </a:r>
        </a:p>
      </dgm:t>
    </dgm:pt>
    <dgm:pt modelId="{424BFEF2-20C4-49F6-9134-6A397EA02BCF}" type="parTrans" cxnId="{E969319D-842A-4233-81C0-1460DB7C2EDA}">
      <dgm:prSet/>
      <dgm:spPr/>
      <dgm:t>
        <a:bodyPr/>
        <a:lstStyle/>
        <a:p>
          <a:endParaRPr lang="en-US"/>
        </a:p>
      </dgm:t>
    </dgm:pt>
    <dgm:pt modelId="{827C4167-52CA-4E70-834B-7E3B6C51DA82}" type="sibTrans" cxnId="{E969319D-842A-4233-81C0-1460DB7C2EDA}">
      <dgm:prSet/>
      <dgm:spPr/>
      <dgm:t>
        <a:bodyPr/>
        <a:lstStyle/>
        <a:p>
          <a:endParaRPr lang="en-US"/>
        </a:p>
      </dgm:t>
    </dgm:pt>
    <dgm:pt modelId="{804FC129-D1C7-4C3F-B5E1-962AC833E450}">
      <dgm:prSet phldrT="[Text]"/>
      <dgm:spPr/>
      <dgm:t>
        <a:bodyPr/>
        <a:lstStyle/>
        <a:p>
          <a:r>
            <a:rPr lang="en-US" dirty="0"/>
            <a:t>BSC</a:t>
          </a:r>
        </a:p>
      </dgm:t>
    </dgm:pt>
    <dgm:pt modelId="{74D7FD28-5F0C-4AC0-B7DF-1BFE485D3AB0}" type="parTrans" cxnId="{EB9F58FD-2600-4958-AF7E-8A83E10A9956}">
      <dgm:prSet/>
      <dgm:spPr/>
      <dgm:t>
        <a:bodyPr/>
        <a:lstStyle/>
        <a:p>
          <a:endParaRPr lang="en-US"/>
        </a:p>
      </dgm:t>
    </dgm:pt>
    <dgm:pt modelId="{708BE4E4-8BE8-4227-B1AB-49DEDBA2CCA7}" type="sibTrans" cxnId="{EB9F58FD-2600-4958-AF7E-8A83E10A9956}">
      <dgm:prSet/>
      <dgm:spPr/>
      <dgm:t>
        <a:bodyPr/>
        <a:lstStyle/>
        <a:p>
          <a:endParaRPr lang="en-US"/>
        </a:p>
      </dgm:t>
    </dgm:pt>
    <dgm:pt modelId="{C4412899-DD28-4A35-9064-FB8ECC02D78D}">
      <dgm:prSet phldrT="[Text]"/>
      <dgm:spPr/>
      <dgm:t>
        <a:bodyPr/>
        <a:lstStyle/>
        <a:p>
          <a:r>
            <a:rPr lang="en-US" dirty="0"/>
            <a:t>Car Wash</a:t>
          </a:r>
        </a:p>
      </dgm:t>
    </dgm:pt>
    <dgm:pt modelId="{48969C1E-D30E-492E-B792-2CD0000875A3}" type="parTrans" cxnId="{89366229-5C60-4BFF-B937-66DCB876A5ED}">
      <dgm:prSet/>
      <dgm:spPr/>
      <dgm:t>
        <a:bodyPr/>
        <a:lstStyle/>
        <a:p>
          <a:endParaRPr lang="en-US"/>
        </a:p>
      </dgm:t>
    </dgm:pt>
    <dgm:pt modelId="{547178D3-B0E8-4456-B213-0CD5D0042565}" type="sibTrans" cxnId="{89366229-5C60-4BFF-B937-66DCB876A5ED}">
      <dgm:prSet/>
      <dgm:spPr/>
      <dgm:t>
        <a:bodyPr/>
        <a:lstStyle/>
        <a:p>
          <a:endParaRPr lang="en-US"/>
        </a:p>
      </dgm:t>
    </dgm:pt>
    <dgm:pt modelId="{B16C84CC-CEED-4B48-8A7C-62FC24C8A929}">
      <dgm:prSet phldrT="[Text]"/>
      <dgm:spPr/>
      <dgm:t>
        <a:bodyPr/>
        <a:lstStyle/>
        <a:p>
          <a:r>
            <a:rPr lang="en-US" dirty="0"/>
            <a:t>Hospitality</a:t>
          </a:r>
        </a:p>
      </dgm:t>
    </dgm:pt>
    <dgm:pt modelId="{2BA284B6-F7D2-4407-A3B9-BA097F1864FF}" type="parTrans" cxnId="{CAB34E67-7AD6-4113-B5E3-3113A7F61CC1}">
      <dgm:prSet/>
      <dgm:spPr/>
      <dgm:t>
        <a:bodyPr/>
        <a:lstStyle/>
        <a:p>
          <a:endParaRPr lang="en-US"/>
        </a:p>
      </dgm:t>
    </dgm:pt>
    <dgm:pt modelId="{2B4DEA19-BEA5-4B33-9F17-6EB898DBDB90}" type="sibTrans" cxnId="{CAB34E67-7AD6-4113-B5E3-3113A7F61CC1}">
      <dgm:prSet/>
      <dgm:spPr/>
      <dgm:t>
        <a:bodyPr/>
        <a:lstStyle/>
        <a:p>
          <a:endParaRPr lang="en-US"/>
        </a:p>
      </dgm:t>
    </dgm:pt>
    <dgm:pt modelId="{93804428-DEAB-4D6C-ABE1-05A0F039424F}">
      <dgm:prSet phldrT="[Text]"/>
      <dgm:spPr/>
      <dgm:t>
        <a:bodyPr/>
        <a:lstStyle/>
        <a:p>
          <a:r>
            <a:rPr lang="en-US" dirty="0"/>
            <a:t>Food Processing</a:t>
          </a:r>
        </a:p>
      </dgm:t>
    </dgm:pt>
    <dgm:pt modelId="{811D6D00-1E87-4136-BAE1-D104E2FDF6C6}" type="parTrans" cxnId="{C4699AB8-B49F-47E7-AFDC-F08810BB7601}">
      <dgm:prSet/>
      <dgm:spPr/>
      <dgm:t>
        <a:bodyPr/>
        <a:lstStyle/>
        <a:p>
          <a:endParaRPr lang="en-US"/>
        </a:p>
      </dgm:t>
    </dgm:pt>
    <dgm:pt modelId="{988285FB-B3EB-44D6-8E29-08E5FEABF2C1}" type="sibTrans" cxnId="{C4699AB8-B49F-47E7-AFDC-F08810BB7601}">
      <dgm:prSet/>
      <dgm:spPr/>
      <dgm:t>
        <a:bodyPr/>
        <a:lstStyle/>
        <a:p>
          <a:endParaRPr lang="en-US"/>
        </a:p>
      </dgm:t>
    </dgm:pt>
    <dgm:pt modelId="{8CB9451A-63BE-41C2-B3B1-18A57C0D0511}" type="pres">
      <dgm:prSet presAssocID="{01B74458-E1CF-4D01-8645-FB3243E99AA7}" presName="linear" presStyleCnt="0">
        <dgm:presLayoutVars>
          <dgm:dir/>
          <dgm:animLvl val="lvl"/>
          <dgm:resizeHandles val="exact"/>
        </dgm:presLayoutVars>
      </dgm:prSet>
      <dgm:spPr/>
    </dgm:pt>
    <dgm:pt modelId="{4F3E42C3-65F1-4B9F-8EFB-5E56E8532620}" type="pres">
      <dgm:prSet presAssocID="{4A4715D7-8B3C-4C59-A953-62A51F970209}" presName="parentLin" presStyleCnt="0"/>
      <dgm:spPr/>
    </dgm:pt>
    <dgm:pt modelId="{9EC43F40-AADD-4088-A505-121E0FAB395E}" type="pres">
      <dgm:prSet presAssocID="{4A4715D7-8B3C-4C59-A953-62A51F970209}" presName="parentLeftMargin" presStyleLbl="node1" presStyleIdx="0" presStyleCnt="5"/>
      <dgm:spPr/>
    </dgm:pt>
    <dgm:pt modelId="{FFE8F412-3474-4204-A342-2738236CD909}" type="pres">
      <dgm:prSet presAssocID="{4A4715D7-8B3C-4C59-A953-62A51F970209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F29301B6-1059-428B-89A5-17A1AB0C8C25}" type="pres">
      <dgm:prSet presAssocID="{4A4715D7-8B3C-4C59-A953-62A51F970209}" presName="negativeSpace" presStyleCnt="0"/>
      <dgm:spPr/>
    </dgm:pt>
    <dgm:pt modelId="{CB06AB42-675B-42C0-9BDD-616D167CCA4B}" type="pres">
      <dgm:prSet presAssocID="{4A4715D7-8B3C-4C59-A953-62A51F970209}" presName="childText" presStyleLbl="conFgAcc1" presStyleIdx="0" presStyleCnt="5">
        <dgm:presLayoutVars>
          <dgm:bulletEnabled val="1"/>
        </dgm:presLayoutVars>
      </dgm:prSet>
      <dgm:spPr/>
    </dgm:pt>
    <dgm:pt modelId="{A40B13CA-6ABE-4E92-807B-0D22A3DB86D4}" type="pres">
      <dgm:prSet presAssocID="{827C4167-52CA-4E70-834B-7E3B6C51DA82}" presName="spaceBetweenRectangles" presStyleCnt="0"/>
      <dgm:spPr/>
    </dgm:pt>
    <dgm:pt modelId="{468ADDB8-EBB2-4C6C-B932-6B01740CB639}" type="pres">
      <dgm:prSet presAssocID="{B16C84CC-CEED-4B48-8A7C-62FC24C8A929}" presName="parentLin" presStyleCnt="0"/>
      <dgm:spPr/>
    </dgm:pt>
    <dgm:pt modelId="{7DC324E5-F199-492A-A4C9-507D32912B02}" type="pres">
      <dgm:prSet presAssocID="{B16C84CC-CEED-4B48-8A7C-62FC24C8A929}" presName="parentLeftMargin" presStyleLbl="node1" presStyleIdx="0" presStyleCnt="5"/>
      <dgm:spPr/>
    </dgm:pt>
    <dgm:pt modelId="{6CAF78F7-3635-4322-9E57-80EC1292BC77}" type="pres">
      <dgm:prSet presAssocID="{B16C84CC-CEED-4B48-8A7C-62FC24C8A929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44DE47CB-7666-48D0-B5D6-207727BF7B30}" type="pres">
      <dgm:prSet presAssocID="{B16C84CC-CEED-4B48-8A7C-62FC24C8A929}" presName="negativeSpace" presStyleCnt="0"/>
      <dgm:spPr/>
    </dgm:pt>
    <dgm:pt modelId="{C4C19FC8-1841-4ACE-8245-9043E363E328}" type="pres">
      <dgm:prSet presAssocID="{B16C84CC-CEED-4B48-8A7C-62FC24C8A929}" presName="childText" presStyleLbl="conFgAcc1" presStyleIdx="1" presStyleCnt="5">
        <dgm:presLayoutVars>
          <dgm:bulletEnabled val="1"/>
        </dgm:presLayoutVars>
      </dgm:prSet>
      <dgm:spPr/>
    </dgm:pt>
    <dgm:pt modelId="{03A062AE-2A5F-478F-BEB0-0E9AD3CE797D}" type="pres">
      <dgm:prSet presAssocID="{2B4DEA19-BEA5-4B33-9F17-6EB898DBDB90}" presName="spaceBetweenRectangles" presStyleCnt="0"/>
      <dgm:spPr/>
    </dgm:pt>
    <dgm:pt modelId="{A1F98310-9FE8-4F55-876F-6B9028689E0B}" type="pres">
      <dgm:prSet presAssocID="{93804428-DEAB-4D6C-ABE1-05A0F039424F}" presName="parentLin" presStyleCnt="0"/>
      <dgm:spPr/>
    </dgm:pt>
    <dgm:pt modelId="{FACD7E71-6352-40A2-B88E-B312D2F7435A}" type="pres">
      <dgm:prSet presAssocID="{93804428-DEAB-4D6C-ABE1-05A0F039424F}" presName="parentLeftMargin" presStyleLbl="node1" presStyleIdx="1" presStyleCnt="5"/>
      <dgm:spPr/>
    </dgm:pt>
    <dgm:pt modelId="{FCFF2A5D-440A-4B42-BCEA-6E32D99CC869}" type="pres">
      <dgm:prSet presAssocID="{93804428-DEAB-4D6C-ABE1-05A0F039424F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D8DB41B5-50BA-4091-A706-1EF8A7256EE9}" type="pres">
      <dgm:prSet presAssocID="{93804428-DEAB-4D6C-ABE1-05A0F039424F}" presName="negativeSpace" presStyleCnt="0"/>
      <dgm:spPr/>
    </dgm:pt>
    <dgm:pt modelId="{0912536A-38F0-4BCA-B979-68CB7522C97C}" type="pres">
      <dgm:prSet presAssocID="{93804428-DEAB-4D6C-ABE1-05A0F039424F}" presName="childText" presStyleLbl="conFgAcc1" presStyleIdx="2" presStyleCnt="5">
        <dgm:presLayoutVars>
          <dgm:bulletEnabled val="1"/>
        </dgm:presLayoutVars>
      </dgm:prSet>
      <dgm:spPr/>
    </dgm:pt>
    <dgm:pt modelId="{96E62C9F-1F08-49D7-923B-BE71E5BF27B8}" type="pres">
      <dgm:prSet presAssocID="{988285FB-B3EB-44D6-8E29-08E5FEABF2C1}" presName="spaceBetweenRectangles" presStyleCnt="0"/>
      <dgm:spPr/>
    </dgm:pt>
    <dgm:pt modelId="{E38640B4-8862-4BF7-96FF-981C8E62E4AB}" type="pres">
      <dgm:prSet presAssocID="{804FC129-D1C7-4C3F-B5E1-962AC833E450}" presName="parentLin" presStyleCnt="0"/>
      <dgm:spPr/>
    </dgm:pt>
    <dgm:pt modelId="{26D242FC-A3A2-4020-B9C0-2B200DE557AA}" type="pres">
      <dgm:prSet presAssocID="{804FC129-D1C7-4C3F-B5E1-962AC833E450}" presName="parentLeftMargin" presStyleLbl="node1" presStyleIdx="2" presStyleCnt="5"/>
      <dgm:spPr/>
    </dgm:pt>
    <dgm:pt modelId="{D7F421CE-9006-4FE9-9158-28850D50FF3B}" type="pres">
      <dgm:prSet presAssocID="{804FC129-D1C7-4C3F-B5E1-962AC833E450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CC5CC3DB-0737-439C-98ED-AECADE4A9214}" type="pres">
      <dgm:prSet presAssocID="{804FC129-D1C7-4C3F-B5E1-962AC833E450}" presName="negativeSpace" presStyleCnt="0"/>
      <dgm:spPr/>
    </dgm:pt>
    <dgm:pt modelId="{F8860730-A069-47A2-987E-8DC8BC168EFA}" type="pres">
      <dgm:prSet presAssocID="{804FC129-D1C7-4C3F-B5E1-962AC833E450}" presName="childText" presStyleLbl="conFgAcc1" presStyleIdx="3" presStyleCnt="5">
        <dgm:presLayoutVars>
          <dgm:bulletEnabled val="1"/>
        </dgm:presLayoutVars>
      </dgm:prSet>
      <dgm:spPr/>
    </dgm:pt>
    <dgm:pt modelId="{28F8D890-43F1-4D53-8434-435EB1E0E557}" type="pres">
      <dgm:prSet presAssocID="{708BE4E4-8BE8-4227-B1AB-49DEDBA2CCA7}" presName="spaceBetweenRectangles" presStyleCnt="0"/>
      <dgm:spPr/>
    </dgm:pt>
    <dgm:pt modelId="{725AEFCE-5966-4166-BD5B-929D504F5342}" type="pres">
      <dgm:prSet presAssocID="{C4412899-DD28-4A35-9064-FB8ECC02D78D}" presName="parentLin" presStyleCnt="0"/>
      <dgm:spPr/>
    </dgm:pt>
    <dgm:pt modelId="{F7494E43-3D13-446A-9A2F-AE05624CBB3E}" type="pres">
      <dgm:prSet presAssocID="{C4412899-DD28-4A35-9064-FB8ECC02D78D}" presName="parentLeftMargin" presStyleLbl="node1" presStyleIdx="3" presStyleCnt="5"/>
      <dgm:spPr/>
    </dgm:pt>
    <dgm:pt modelId="{C17AAE17-2360-442F-AFD5-6E263DBA5ADE}" type="pres">
      <dgm:prSet presAssocID="{C4412899-DD28-4A35-9064-FB8ECC02D78D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0DA3EE16-F3EA-4D2E-8AE5-0BE02683FB9E}" type="pres">
      <dgm:prSet presAssocID="{C4412899-DD28-4A35-9064-FB8ECC02D78D}" presName="negativeSpace" presStyleCnt="0"/>
      <dgm:spPr/>
    </dgm:pt>
    <dgm:pt modelId="{602BDFDD-BD9F-48C4-B2AB-BDDC2D5C8485}" type="pres">
      <dgm:prSet presAssocID="{C4412899-DD28-4A35-9064-FB8ECC02D78D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89366229-5C60-4BFF-B937-66DCB876A5ED}" srcId="{01B74458-E1CF-4D01-8645-FB3243E99AA7}" destId="{C4412899-DD28-4A35-9064-FB8ECC02D78D}" srcOrd="4" destOrd="0" parTransId="{48969C1E-D30E-492E-B792-2CD0000875A3}" sibTransId="{547178D3-B0E8-4456-B213-0CD5D0042565}"/>
    <dgm:cxn modelId="{A19A595F-067C-4165-B49B-983F993B2190}" type="presOf" srcId="{4A4715D7-8B3C-4C59-A953-62A51F970209}" destId="{FFE8F412-3474-4204-A342-2738236CD909}" srcOrd="1" destOrd="0" presId="urn:microsoft.com/office/officeart/2005/8/layout/list1"/>
    <dgm:cxn modelId="{CAB34E67-7AD6-4113-B5E3-3113A7F61CC1}" srcId="{01B74458-E1CF-4D01-8645-FB3243E99AA7}" destId="{B16C84CC-CEED-4B48-8A7C-62FC24C8A929}" srcOrd="1" destOrd="0" parTransId="{2BA284B6-F7D2-4407-A3B9-BA097F1864FF}" sibTransId="{2B4DEA19-BEA5-4B33-9F17-6EB898DBDB90}"/>
    <dgm:cxn modelId="{87917D49-9B10-484C-84B4-CB8C973255BA}" type="presOf" srcId="{93804428-DEAB-4D6C-ABE1-05A0F039424F}" destId="{FCFF2A5D-440A-4B42-BCEA-6E32D99CC869}" srcOrd="1" destOrd="0" presId="urn:microsoft.com/office/officeart/2005/8/layout/list1"/>
    <dgm:cxn modelId="{1B1A8C69-F37C-4CEF-83FF-9D03BC23862E}" type="presOf" srcId="{C4412899-DD28-4A35-9064-FB8ECC02D78D}" destId="{F7494E43-3D13-446A-9A2F-AE05624CBB3E}" srcOrd="0" destOrd="0" presId="urn:microsoft.com/office/officeart/2005/8/layout/list1"/>
    <dgm:cxn modelId="{D4681A6D-18F5-4F84-BB26-BACAAF76571F}" type="presOf" srcId="{01B74458-E1CF-4D01-8645-FB3243E99AA7}" destId="{8CB9451A-63BE-41C2-B3B1-18A57C0D0511}" srcOrd="0" destOrd="0" presId="urn:microsoft.com/office/officeart/2005/8/layout/list1"/>
    <dgm:cxn modelId="{CE1B5258-E0B3-4B55-9BFB-28564E008AAA}" type="presOf" srcId="{93804428-DEAB-4D6C-ABE1-05A0F039424F}" destId="{FACD7E71-6352-40A2-B88E-B312D2F7435A}" srcOrd="0" destOrd="0" presId="urn:microsoft.com/office/officeart/2005/8/layout/list1"/>
    <dgm:cxn modelId="{1C03BF8A-314F-4427-86EE-33502DE64978}" type="presOf" srcId="{804FC129-D1C7-4C3F-B5E1-962AC833E450}" destId="{26D242FC-A3A2-4020-B9C0-2B200DE557AA}" srcOrd="0" destOrd="0" presId="urn:microsoft.com/office/officeart/2005/8/layout/list1"/>
    <dgm:cxn modelId="{552B8198-0D3B-4370-8330-39F6583EF951}" type="presOf" srcId="{B16C84CC-CEED-4B48-8A7C-62FC24C8A929}" destId="{7DC324E5-F199-492A-A4C9-507D32912B02}" srcOrd="0" destOrd="0" presId="urn:microsoft.com/office/officeart/2005/8/layout/list1"/>
    <dgm:cxn modelId="{9466BD9A-C7DC-4CC4-AA97-43A8A123CEA4}" type="presOf" srcId="{C4412899-DD28-4A35-9064-FB8ECC02D78D}" destId="{C17AAE17-2360-442F-AFD5-6E263DBA5ADE}" srcOrd="1" destOrd="0" presId="urn:microsoft.com/office/officeart/2005/8/layout/list1"/>
    <dgm:cxn modelId="{E969319D-842A-4233-81C0-1460DB7C2EDA}" srcId="{01B74458-E1CF-4D01-8645-FB3243E99AA7}" destId="{4A4715D7-8B3C-4C59-A953-62A51F970209}" srcOrd="0" destOrd="0" parTransId="{424BFEF2-20C4-49F6-9134-6A397EA02BCF}" sibTransId="{827C4167-52CA-4E70-834B-7E3B6C51DA82}"/>
    <dgm:cxn modelId="{964E19A9-CEB7-4F87-8B5F-BAF2DBF83138}" type="presOf" srcId="{B16C84CC-CEED-4B48-8A7C-62FC24C8A929}" destId="{6CAF78F7-3635-4322-9E57-80EC1292BC77}" srcOrd="1" destOrd="0" presId="urn:microsoft.com/office/officeart/2005/8/layout/list1"/>
    <dgm:cxn modelId="{9C6FE2B4-0E39-4DB9-93EB-6E86933E54F2}" type="presOf" srcId="{4A4715D7-8B3C-4C59-A953-62A51F970209}" destId="{9EC43F40-AADD-4088-A505-121E0FAB395E}" srcOrd="0" destOrd="0" presId="urn:microsoft.com/office/officeart/2005/8/layout/list1"/>
    <dgm:cxn modelId="{C4699AB8-B49F-47E7-AFDC-F08810BB7601}" srcId="{01B74458-E1CF-4D01-8645-FB3243E99AA7}" destId="{93804428-DEAB-4D6C-ABE1-05A0F039424F}" srcOrd="2" destOrd="0" parTransId="{811D6D00-1E87-4136-BAE1-D104E2FDF6C6}" sibTransId="{988285FB-B3EB-44D6-8E29-08E5FEABF2C1}"/>
    <dgm:cxn modelId="{97EDF1C1-11BA-450C-9998-C9B0B1D3AD54}" type="presOf" srcId="{804FC129-D1C7-4C3F-B5E1-962AC833E450}" destId="{D7F421CE-9006-4FE9-9158-28850D50FF3B}" srcOrd="1" destOrd="0" presId="urn:microsoft.com/office/officeart/2005/8/layout/list1"/>
    <dgm:cxn modelId="{EB9F58FD-2600-4958-AF7E-8A83E10A9956}" srcId="{01B74458-E1CF-4D01-8645-FB3243E99AA7}" destId="{804FC129-D1C7-4C3F-B5E1-962AC833E450}" srcOrd="3" destOrd="0" parTransId="{74D7FD28-5F0C-4AC0-B7DF-1BFE485D3AB0}" sibTransId="{708BE4E4-8BE8-4227-B1AB-49DEDBA2CCA7}"/>
    <dgm:cxn modelId="{4BCB0771-7B1B-4BCE-BE98-45936160DAC0}" type="presParOf" srcId="{8CB9451A-63BE-41C2-B3B1-18A57C0D0511}" destId="{4F3E42C3-65F1-4B9F-8EFB-5E56E8532620}" srcOrd="0" destOrd="0" presId="urn:microsoft.com/office/officeart/2005/8/layout/list1"/>
    <dgm:cxn modelId="{B63DBE88-B3E8-41BA-86B5-78DCE9650EAA}" type="presParOf" srcId="{4F3E42C3-65F1-4B9F-8EFB-5E56E8532620}" destId="{9EC43F40-AADD-4088-A505-121E0FAB395E}" srcOrd="0" destOrd="0" presId="urn:microsoft.com/office/officeart/2005/8/layout/list1"/>
    <dgm:cxn modelId="{0637CF76-0411-428F-9504-1E163567FD2E}" type="presParOf" srcId="{4F3E42C3-65F1-4B9F-8EFB-5E56E8532620}" destId="{FFE8F412-3474-4204-A342-2738236CD909}" srcOrd="1" destOrd="0" presId="urn:microsoft.com/office/officeart/2005/8/layout/list1"/>
    <dgm:cxn modelId="{5889853C-7AE5-4122-A873-94900CFF534A}" type="presParOf" srcId="{8CB9451A-63BE-41C2-B3B1-18A57C0D0511}" destId="{F29301B6-1059-428B-89A5-17A1AB0C8C25}" srcOrd="1" destOrd="0" presId="urn:microsoft.com/office/officeart/2005/8/layout/list1"/>
    <dgm:cxn modelId="{845A18BE-43D5-4FFC-856F-CD6A58B25913}" type="presParOf" srcId="{8CB9451A-63BE-41C2-B3B1-18A57C0D0511}" destId="{CB06AB42-675B-42C0-9BDD-616D167CCA4B}" srcOrd="2" destOrd="0" presId="urn:microsoft.com/office/officeart/2005/8/layout/list1"/>
    <dgm:cxn modelId="{D4D6FCE3-FE7E-449B-BE19-E567D13F3A2F}" type="presParOf" srcId="{8CB9451A-63BE-41C2-B3B1-18A57C0D0511}" destId="{A40B13CA-6ABE-4E92-807B-0D22A3DB86D4}" srcOrd="3" destOrd="0" presId="urn:microsoft.com/office/officeart/2005/8/layout/list1"/>
    <dgm:cxn modelId="{222ACBA2-A3A1-4B87-85A5-E181F4D533BF}" type="presParOf" srcId="{8CB9451A-63BE-41C2-B3B1-18A57C0D0511}" destId="{468ADDB8-EBB2-4C6C-B932-6B01740CB639}" srcOrd="4" destOrd="0" presId="urn:microsoft.com/office/officeart/2005/8/layout/list1"/>
    <dgm:cxn modelId="{8257862D-7E43-4D30-AF23-A35BE5D8463C}" type="presParOf" srcId="{468ADDB8-EBB2-4C6C-B932-6B01740CB639}" destId="{7DC324E5-F199-492A-A4C9-507D32912B02}" srcOrd="0" destOrd="0" presId="urn:microsoft.com/office/officeart/2005/8/layout/list1"/>
    <dgm:cxn modelId="{1BBFF352-2C56-4C10-A8DC-62B7751B8BD7}" type="presParOf" srcId="{468ADDB8-EBB2-4C6C-B932-6B01740CB639}" destId="{6CAF78F7-3635-4322-9E57-80EC1292BC77}" srcOrd="1" destOrd="0" presId="urn:microsoft.com/office/officeart/2005/8/layout/list1"/>
    <dgm:cxn modelId="{FE59C7D6-5BC2-4068-A202-060473C136AC}" type="presParOf" srcId="{8CB9451A-63BE-41C2-B3B1-18A57C0D0511}" destId="{44DE47CB-7666-48D0-B5D6-207727BF7B30}" srcOrd="5" destOrd="0" presId="urn:microsoft.com/office/officeart/2005/8/layout/list1"/>
    <dgm:cxn modelId="{E876630B-6E2E-46B4-A2A5-153597C86001}" type="presParOf" srcId="{8CB9451A-63BE-41C2-B3B1-18A57C0D0511}" destId="{C4C19FC8-1841-4ACE-8245-9043E363E328}" srcOrd="6" destOrd="0" presId="urn:microsoft.com/office/officeart/2005/8/layout/list1"/>
    <dgm:cxn modelId="{FB13F4EC-784E-4742-821E-69E7785E23C2}" type="presParOf" srcId="{8CB9451A-63BE-41C2-B3B1-18A57C0D0511}" destId="{03A062AE-2A5F-478F-BEB0-0E9AD3CE797D}" srcOrd="7" destOrd="0" presId="urn:microsoft.com/office/officeart/2005/8/layout/list1"/>
    <dgm:cxn modelId="{283AF224-B004-48FC-B31B-9C48D1722BE3}" type="presParOf" srcId="{8CB9451A-63BE-41C2-B3B1-18A57C0D0511}" destId="{A1F98310-9FE8-4F55-876F-6B9028689E0B}" srcOrd="8" destOrd="0" presId="urn:microsoft.com/office/officeart/2005/8/layout/list1"/>
    <dgm:cxn modelId="{86E546D5-F1AF-4F3E-804A-CBA9A9F2A1E4}" type="presParOf" srcId="{A1F98310-9FE8-4F55-876F-6B9028689E0B}" destId="{FACD7E71-6352-40A2-B88E-B312D2F7435A}" srcOrd="0" destOrd="0" presId="urn:microsoft.com/office/officeart/2005/8/layout/list1"/>
    <dgm:cxn modelId="{3F1E9DD8-2C10-40AC-B1B5-0603D7411883}" type="presParOf" srcId="{A1F98310-9FE8-4F55-876F-6B9028689E0B}" destId="{FCFF2A5D-440A-4B42-BCEA-6E32D99CC869}" srcOrd="1" destOrd="0" presId="urn:microsoft.com/office/officeart/2005/8/layout/list1"/>
    <dgm:cxn modelId="{ABFC1A16-6BC4-4BD9-AC7B-3A004E90C2A9}" type="presParOf" srcId="{8CB9451A-63BE-41C2-B3B1-18A57C0D0511}" destId="{D8DB41B5-50BA-4091-A706-1EF8A7256EE9}" srcOrd="9" destOrd="0" presId="urn:microsoft.com/office/officeart/2005/8/layout/list1"/>
    <dgm:cxn modelId="{9FB2FED8-9FA8-47B2-809F-C9D5E4D41944}" type="presParOf" srcId="{8CB9451A-63BE-41C2-B3B1-18A57C0D0511}" destId="{0912536A-38F0-4BCA-B979-68CB7522C97C}" srcOrd="10" destOrd="0" presId="urn:microsoft.com/office/officeart/2005/8/layout/list1"/>
    <dgm:cxn modelId="{F562090E-799A-4384-A927-9CAEABE81B3F}" type="presParOf" srcId="{8CB9451A-63BE-41C2-B3B1-18A57C0D0511}" destId="{96E62C9F-1F08-49D7-923B-BE71E5BF27B8}" srcOrd="11" destOrd="0" presId="urn:microsoft.com/office/officeart/2005/8/layout/list1"/>
    <dgm:cxn modelId="{A856F221-D48B-4D4D-833D-1B73E3534AF9}" type="presParOf" srcId="{8CB9451A-63BE-41C2-B3B1-18A57C0D0511}" destId="{E38640B4-8862-4BF7-96FF-981C8E62E4AB}" srcOrd="12" destOrd="0" presId="urn:microsoft.com/office/officeart/2005/8/layout/list1"/>
    <dgm:cxn modelId="{5AF0FDEB-247F-4E67-A43C-FFE792489B20}" type="presParOf" srcId="{E38640B4-8862-4BF7-96FF-981C8E62E4AB}" destId="{26D242FC-A3A2-4020-B9C0-2B200DE557AA}" srcOrd="0" destOrd="0" presId="urn:microsoft.com/office/officeart/2005/8/layout/list1"/>
    <dgm:cxn modelId="{2335ADEA-3A64-485C-864F-516F51DCD00D}" type="presParOf" srcId="{E38640B4-8862-4BF7-96FF-981C8E62E4AB}" destId="{D7F421CE-9006-4FE9-9158-28850D50FF3B}" srcOrd="1" destOrd="0" presId="urn:microsoft.com/office/officeart/2005/8/layout/list1"/>
    <dgm:cxn modelId="{02AE2D8B-3836-417F-9FA6-2D0BBF2397A0}" type="presParOf" srcId="{8CB9451A-63BE-41C2-B3B1-18A57C0D0511}" destId="{CC5CC3DB-0737-439C-98ED-AECADE4A9214}" srcOrd="13" destOrd="0" presId="urn:microsoft.com/office/officeart/2005/8/layout/list1"/>
    <dgm:cxn modelId="{83FFC6FD-314A-48D0-BF8B-519C06C76A1F}" type="presParOf" srcId="{8CB9451A-63BE-41C2-B3B1-18A57C0D0511}" destId="{F8860730-A069-47A2-987E-8DC8BC168EFA}" srcOrd="14" destOrd="0" presId="urn:microsoft.com/office/officeart/2005/8/layout/list1"/>
    <dgm:cxn modelId="{1934B114-50F6-4292-8CE6-4B5AC9176802}" type="presParOf" srcId="{8CB9451A-63BE-41C2-B3B1-18A57C0D0511}" destId="{28F8D890-43F1-4D53-8434-435EB1E0E557}" srcOrd="15" destOrd="0" presId="urn:microsoft.com/office/officeart/2005/8/layout/list1"/>
    <dgm:cxn modelId="{57436C52-C032-4D80-83E3-73EB2BB7830C}" type="presParOf" srcId="{8CB9451A-63BE-41C2-B3B1-18A57C0D0511}" destId="{725AEFCE-5966-4166-BD5B-929D504F5342}" srcOrd="16" destOrd="0" presId="urn:microsoft.com/office/officeart/2005/8/layout/list1"/>
    <dgm:cxn modelId="{2BFBDC9C-1A71-4A2A-9ECE-B170AAB2B00B}" type="presParOf" srcId="{725AEFCE-5966-4166-BD5B-929D504F5342}" destId="{F7494E43-3D13-446A-9A2F-AE05624CBB3E}" srcOrd="0" destOrd="0" presId="urn:microsoft.com/office/officeart/2005/8/layout/list1"/>
    <dgm:cxn modelId="{F2C343E2-B2CD-4B85-9A1C-3ED9A2527CCD}" type="presParOf" srcId="{725AEFCE-5966-4166-BD5B-929D504F5342}" destId="{C17AAE17-2360-442F-AFD5-6E263DBA5ADE}" srcOrd="1" destOrd="0" presId="urn:microsoft.com/office/officeart/2005/8/layout/list1"/>
    <dgm:cxn modelId="{0E707479-A362-4B20-9156-9DC4B43C8049}" type="presParOf" srcId="{8CB9451A-63BE-41C2-B3B1-18A57C0D0511}" destId="{0DA3EE16-F3EA-4D2E-8AE5-0BE02683FB9E}" srcOrd="17" destOrd="0" presId="urn:microsoft.com/office/officeart/2005/8/layout/list1"/>
    <dgm:cxn modelId="{A96BC075-BB64-4EDA-9491-5209F6D3E28D}" type="presParOf" srcId="{8CB9451A-63BE-41C2-B3B1-18A57C0D0511}" destId="{602BDFDD-BD9F-48C4-B2AB-BDDC2D5C8485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1B74458-E1CF-4D01-8645-FB3243E99AA7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A4715D7-8B3C-4C59-A953-62A51F970209}">
      <dgm:prSet phldrT="[Text]" custT="1"/>
      <dgm:spPr/>
      <dgm:t>
        <a:bodyPr/>
        <a:lstStyle/>
        <a:p>
          <a:r>
            <a:rPr lang="en-US" sz="1500" dirty="0"/>
            <a:t>Linen Rental Companies</a:t>
          </a:r>
        </a:p>
      </dgm:t>
    </dgm:pt>
    <dgm:pt modelId="{424BFEF2-20C4-49F6-9134-6A397EA02BCF}" type="parTrans" cxnId="{E969319D-842A-4233-81C0-1460DB7C2EDA}">
      <dgm:prSet/>
      <dgm:spPr/>
      <dgm:t>
        <a:bodyPr/>
        <a:lstStyle/>
        <a:p>
          <a:endParaRPr lang="en-US"/>
        </a:p>
      </dgm:t>
    </dgm:pt>
    <dgm:pt modelId="{827C4167-52CA-4E70-834B-7E3B6C51DA82}" type="sibTrans" cxnId="{E969319D-842A-4233-81C0-1460DB7C2EDA}">
      <dgm:prSet/>
      <dgm:spPr/>
      <dgm:t>
        <a:bodyPr/>
        <a:lstStyle/>
        <a:p>
          <a:endParaRPr lang="en-US"/>
        </a:p>
      </dgm:t>
    </dgm:pt>
    <dgm:pt modelId="{804FC129-D1C7-4C3F-B5E1-962AC833E450}">
      <dgm:prSet phldrT="[Text]"/>
      <dgm:spPr/>
      <dgm:t>
        <a:bodyPr/>
        <a:lstStyle/>
        <a:p>
          <a:r>
            <a:rPr lang="en-US" dirty="0"/>
            <a:t>Day Care</a:t>
          </a:r>
        </a:p>
      </dgm:t>
    </dgm:pt>
    <dgm:pt modelId="{74D7FD28-5F0C-4AC0-B7DF-1BFE485D3AB0}" type="parTrans" cxnId="{EB9F58FD-2600-4958-AF7E-8A83E10A9956}">
      <dgm:prSet/>
      <dgm:spPr/>
      <dgm:t>
        <a:bodyPr/>
        <a:lstStyle/>
        <a:p>
          <a:endParaRPr lang="en-US"/>
        </a:p>
      </dgm:t>
    </dgm:pt>
    <dgm:pt modelId="{708BE4E4-8BE8-4227-B1AB-49DEDBA2CCA7}" type="sibTrans" cxnId="{EB9F58FD-2600-4958-AF7E-8A83E10A9956}">
      <dgm:prSet/>
      <dgm:spPr/>
      <dgm:t>
        <a:bodyPr/>
        <a:lstStyle/>
        <a:p>
          <a:endParaRPr lang="en-US"/>
        </a:p>
      </dgm:t>
    </dgm:pt>
    <dgm:pt modelId="{C4412899-DD28-4A35-9064-FB8ECC02D78D}">
      <dgm:prSet phldrT="[Text]"/>
      <dgm:spPr/>
      <dgm:t>
        <a:bodyPr/>
        <a:lstStyle/>
        <a:p>
          <a:r>
            <a:rPr lang="en-US" dirty="0"/>
            <a:t>Food Service</a:t>
          </a:r>
        </a:p>
      </dgm:t>
    </dgm:pt>
    <dgm:pt modelId="{48969C1E-D30E-492E-B792-2CD0000875A3}" type="parTrans" cxnId="{89366229-5C60-4BFF-B937-66DCB876A5ED}">
      <dgm:prSet/>
      <dgm:spPr/>
      <dgm:t>
        <a:bodyPr/>
        <a:lstStyle/>
        <a:p>
          <a:endParaRPr lang="en-US"/>
        </a:p>
      </dgm:t>
    </dgm:pt>
    <dgm:pt modelId="{547178D3-B0E8-4456-B213-0CD5D0042565}" type="sibTrans" cxnId="{89366229-5C60-4BFF-B937-66DCB876A5ED}">
      <dgm:prSet/>
      <dgm:spPr/>
      <dgm:t>
        <a:bodyPr/>
        <a:lstStyle/>
        <a:p>
          <a:endParaRPr lang="en-US"/>
        </a:p>
      </dgm:t>
    </dgm:pt>
    <dgm:pt modelId="{B16C84CC-CEED-4B48-8A7C-62FC24C8A929}">
      <dgm:prSet phldrT="[Text]"/>
      <dgm:spPr/>
      <dgm:t>
        <a:bodyPr/>
        <a:lstStyle/>
        <a:p>
          <a:r>
            <a:rPr lang="en-US" dirty="0"/>
            <a:t>Industrial Plants</a:t>
          </a:r>
        </a:p>
      </dgm:t>
    </dgm:pt>
    <dgm:pt modelId="{2BA284B6-F7D2-4407-A3B9-BA097F1864FF}" type="parTrans" cxnId="{CAB34E67-7AD6-4113-B5E3-3113A7F61CC1}">
      <dgm:prSet/>
      <dgm:spPr/>
      <dgm:t>
        <a:bodyPr/>
        <a:lstStyle/>
        <a:p>
          <a:endParaRPr lang="en-US"/>
        </a:p>
      </dgm:t>
    </dgm:pt>
    <dgm:pt modelId="{2B4DEA19-BEA5-4B33-9F17-6EB898DBDB90}" type="sibTrans" cxnId="{CAB34E67-7AD6-4113-B5E3-3113A7F61CC1}">
      <dgm:prSet/>
      <dgm:spPr/>
      <dgm:t>
        <a:bodyPr/>
        <a:lstStyle/>
        <a:p>
          <a:endParaRPr lang="en-US"/>
        </a:p>
      </dgm:t>
    </dgm:pt>
    <dgm:pt modelId="{93804428-DEAB-4D6C-ABE1-05A0F039424F}">
      <dgm:prSet phldrT="[Text]"/>
      <dgm:spPr/>
      <dgm:t>
        <a:bodyPr/>
        <a:lstStyle/>
        <a:p>
          <a:r>
            <a:rPr lang="en-US" dirty="0"/>
            <a:t>Long Term Care</a:t>
          </a:r>
        </a:p>
      </dgm:t>
    </dgm:pt>
    <dgm:pt modelId="{811D6D00-1E87-4136-BAE1-D104E2FDF6C6}" type="parTrans" cxnId="{C4699AB8-B49F-47E7-AFDC-F08810BB7601}">
      <dgm:prSet/>
      <dgm:spPr/>
      <dgm:t>
        <a:bodyPr/>
        <a:lstStyle/>
        <a:p>
          <a:endParaRPr lang="en-US"/>
        </a:p>
      </dgm:t>
    </dgm:pt>
    <dgm:pt modelId="{988285FB-B3EB-44D6-8E29-08E5FEABF2C1}" type="sibTrans" cxnId="{C4699AB8-B49F-47E7-AFDC-F08810BB7601}">
      <dgm:prSet/>
      <dgm:spPr/>
      <dgm:t>
        <a:bodyPr/>
        <a:lstStyle/>
        <a:p>
          <a:endParaRPr lang="en-US"/>
        </a:p>
      </dgm:t>
    </dgm:pt>
    <dgm:pt modelId="{8CB9451A-63BE-41C2-B3B1-18A57C0D0511}" type="pres">
      <dgm:prSet presAssocID="{01B74458-E1CF-4D01-8645-FB3243E99AA7}" presName="linear" presStyleCnt="0">
        <dgm:presLayoutVars>
          <dgm:dir/>
          <dgm:animLvl val="lvl"/>
          <dgm:resizeHandles val="exact"/>
        </dgm:presLayoutVars>
      </dgm:prSet>
      <dgm:spPr/>
    </dgm:pt>
    <dgm:pt modelId="{4F3E42C3-65F1-4B9F-8EFB-5E56E8532620}" type="pres">
      <dgm:prSet presAssocID="{4A4715D7-8B3C-4C59-A953-62A51F970209}" presName="parentLin" presStyleCnt="0"/>
      <dgm:spPr/>
    </dgm:pt>
    <dgm:pt modelId="{9EC43F40-AADD-4088-A505-121E0FAB395E}" type="pres">
      <dgm:prSet presAssocID="{4A4715D7-8B3C-4C59-A953-62A51F970209}" presName="parentLeftMargin" presStyleLbl="node1" presStyleIdx="0" presStyleCnt="5"/>
      <dgm:spPr/>
    </dgm:pt>
    <dgm:pt modelId="{FFE8F412-3474-4204-A342-2738236CD909}" type="pres">
      <dgm:prSet presAssocID="{4A4715D7-8B3C-4C59-A953-62A51F970209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F29301B6-1059-428B-89A5-17A1AB0C8C25}" type="pres">
      <dgm:prSet presAssocID="{4A4715D7-8B3C-4C59-A953-62A51F970209}" presName="negativeSpace" presStyleCnt="0"/>
      <dgm:spPr/>
    </dgm:pt>
    <dgm:pt modelId="{CB06AB42-675B-42C0-9BDD-616D167CCA4B}" type="pres">
      <dgm:prSet presAssocID="{4A4715D7-8B3C-4C59-A953-62A51F970209}" presName="childText" presStyleLbl="conFgAcc1" presStyleIdx="0" presStyleCnt="5">
        <dgm:presLayoutVars>
          <dgm:bulletEnabled val="1"/>
        </dgm:presLayoutVars>
      </dgm:prSet>
      <dgm:spPr/>
    </dgm:pt>
    <dgm:pt modelId="{A40B13CA-6ABE-4E92-807B-0D22A3DB86D4}" type="pres">
      <dgm:prSet presAssocID="{827C4167-52CA-4E70-834B-7E3B6C51DA82}" presName="spaceBetweenRectangles" presStyleCnt="0"/>
      <dgm:spPr/>
    </dgm:pt>
    <dgm:pt modelId="{468ADDB8-EBB2-4C6C-B932-6B01740CB639}" type="pres">
      <dgm:prSet presAssocID="{B16C84CC-CEED-4B48-8A7C-62FC24C8A929}" presName="parentLin" presStyleCnt="0"/>
      <dgm:spPr/>
    </dgm:pt>
    <dgm:pt modelId="{7DC324E5-F199-492A-A4C9-507D32912B02}" type="pres">
      <dgm:prSet presAssocID="{B16C84CC-CEED-4B48-8A7C-62FC24C8A929}" presName="parentLeftMargin" presStyleLbl="node1" presStyleIdx="0" presStyleCnt="5"/>
      <dgm:spPr/>
    </dgm:pt>
    <dgm:pt modelId="{6CAF78F7-3635-4322-9E57-80EC1292BC77}" type="pres">
      <dgm:prSet presAssocID="{B16C84CC-CEED-4B48-8A7C-62FC24C8A929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44DE47CB-7666-48D0-B5D6-207727BF7B30}" type="pres">
      <dgm:prSet presAssocID="{B16C84CC-CEED-4B48-8A7C-62FC24C8A929}" presName="negativeSpace" presStyleCnt="0"/>
      <dgm:spPr/>
    </dgm:pt>
    <dgm:pt modelId="{C4C19FC8-1841-4ACE-8245-9043E363E328}" type="pres">
      <dgm:prSet presAssocID="{B16C84CC-CEED-4B48-8A7C-62FC24C8A929}" presName="childText" presStyleLbl="conFgAcc1" presStyleIdx="1" presStyleCnt="5">
        <dgm:presLayoutVars>
          <dgm:bulletEnabled val="1"/>
        </dgm:presLayoutVars>
      </dgm:prSet>
      <dgm:spPr/>
    </dgm:pt>
    <dgm:pt modelId="{03A062AE-2A5F-478F-BEB0-0E9AD3CE797D}" type="pres">
      <dgm:prSet presAssocID="{2B4DEA19-BEA5-4B33-9F17-6EB898DBDB90}" presName="spaceBetweenRectangles" presStyleCnt="0"/>
      <dgm:spPr/>
    </dgm:pt>
    <dgm:pt modelId="{A1F98310-9FE8-4F55-876F-6B9028689E0B}" type="pres">
      <dgm:prSet presAssocID="{93804428-DEAB-4D6C-ABE1-05A0F039424F}" presName="parentLin" presStyleCnt="0"/>
      <dgm:spPr/>
    </dgm:pt>
    <dgm:pt modelId="{FACD7E71-6352-40A2-B88E-B312D2F7435A}" type="pres">
      <dgm:prSet presAssocID="{93804428-DEAB-4D6C-ABE1-05A0F039424F}" presName="parentLeftMargin" presStyleLbl="node1" presStyleIdx="1" presStyleCnt="5"/>
      <dgm:spPr/>
    </dgm:pt>
    <dgm:pt modelId="{FCFF2A5D-440A-4B42-BCEA-6E32D99CC869}" type="pres">
      <dgm:prSet presAssocID="{93804428-DEAB-4D6C-ABE1-05A0F039424F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D8DB41B5-50BA-4091-A706-1EF8A7256EE9}" type="pres">
      <dgm:prSet presAssocID="{93804428-DEAB-4D6C-ABE1-05A0F039424F}" presName="negativeSpace" presStyleCnt="0"/>
      <dgm:spPr/>
    </dgm:pt>
    <dgm:pt modelId="{0912536A-38F0-4BCA-B979-68CB7522C97C}" type="pres">
      <dgm:prSet presAssocID="{93804428-DEAB-4D6C-ABE1-05A0F039424F}" presName="childText" presStyleLbl="conFgAcc1" presStyleIdx="2" presStyleCnt="5">
        <dgm:presLayoutVars>
          <dgm:bulletEnabled val="1"/>
        </dgm:presLayoutVars>
      </dgm:prSet>
      <dgm:spPr/>
    </dgm:pt>
    <dgm:pt modelId="{96E62C9F-1F08-49D7-923B-BE71E5BF27B8}" type="pres">
      <dgm:prSet presAssocID="{988285FB-B3EB-44D6-8E29-08E5FEABF2C1}" presName="spaceBetweenRectangles" presStyleCnt="0"/>
      <dgm:spPr/>
    </dgm:pt>
    <dgm:pt modelId="{E38640B4-8862-4BF7-96FF-981C8E62E4AB}" type="pres">
      <dgm:prSet presAssocID="{804FC129-D1C7-4C3F-B5E1-962AC833E450}" presName="parentLin" presStyleCnt="0"/>
      <dgm:spPr/>
    </dgm:pt>
    <dgm:pt modelId="{26D242FC-A3A2-4020-B9C0-2B200DE557AA}" type="pres">
      <dgm:prSet presAssocID="{804FC129-D1C7-4C3F-B5E1-962AC833E450}" presName="parentLeftMargin" presStyleLbl="node1" presStyleIdx="2" presStyleCnt="5"/>
      <dgm:spPr/>
    </dgm:pt>
    <dgm:pt modelId="{D7F421CE-9006-4FE9-9158-28850D50FF3B}" type="pres">
      <dgm:prSet presAssocID="{804FC129-D1C7-4C3F-B5E1-962AC833E450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CC5CC3DB-0737-439C-98ED-AECADE4A9214}" type="pres">
      <dgm:prSet presAssocID="{804FC129-D1C7-4C3F-B5E1-962AC833E450}" presName="negativeSpace" presStyleCnt="0"/>
      <dgm:spPr/>
    </dgm:pt>
    <dgm:pt modelId="{F8860730-A069-47A2-987E-8DC8BC168EFA}" type="pres">
      <dgm:prSet presAssocID="{804FC129-D1C7-4C3F-B5E1-962AC833E450}" presName="childText" presStyleLbl="conFgAcc1" presStyleIdx="3" presStyleCnt="5">
        <dgm:presLayoutVars>
          <dgm:bulletEnabled val="1"/>
        </dgm:presLayoutVars>
      </dgm:prSet>
      <dgm:spPr/>
    </dgm:pt>
    <dgm:pt modelId="{28F8D890-43F1-4D53-8434-435EB1E0E557}" type="pres">
      <dgm:prSet presAssocID="{708BE4E4-8BE8-4227-B1AB-49DEDBA2CCA7}" presName="spaceBetweenRectangles" presStyleCnt="0"/>
      <dgm:spPr/>
    </dgm:pt>
    <dgm:pt modelId="{725AEFCE-5966-4166-BD5B-929D504F5342}" type="pres">
      <dgm:prSet presAssocID="{C4412899-DD28-4A35-9064-FB8ECC02D78D}" presName="parentLin" presStyleCnt="0"/>
      <dgm:spPr/>
    </dgm:pt>
    <dgm:pt modelId="{F7494E43-3D13-446A-9A2F-AE05624CBB3E}" type="pres">
      <dgm:prSet presAssocID="{C4412899-DD28-4A35-9064-FB8ECC02D78D}" presName="parentLeftMargin" presStyleLbl="node1" presStyleIdx="3" presStyleCnt="5"/>
      <dgm:spPr/>
    </dgm:pt>
    <dgm:pt modelId="{C17AAE17-2360-442F-AFD5-6E263DBA5ADE}" type="pres">
      <dgm:prSet presAssocID="{C4412899-DD28-4A35-9064-FB8ECC02D78D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0DA3EE16-F3EA-4D2E-8AE5-0BE02683FB9E}" type="pres">
      <dgm:prSet presAssocID="{C4412899-DD28-4A35-9064-FB8ECC02D78D}" presName="negativeSpace" presStyleCnt="0"/>
      <dgm:spPr/>
    </dgm:pt>
    <dgm:pt modelId="{602BDFDD-BD9F-48C4-B2AB-BDDC2D5C8485}" type="pres">
      <dgm:prSet presAssocID="{C4412899-DD28-4A35-9064-FB8ECC02D78D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89366229-5C60-4BFF-B937-66DCB876A5ED}" srcId="{01B74458-E1CF-4D01-8645-FB3243E99AA7}" destId="{C4412899-DD28-4A35-9064-FB8ECC02D78D}" srcOrd="4" destOrd="0" parTransId="{48969C1E-D30E-492E-B792-2CD0000875A3}" sibTransId="{547178D3-B0E8-4456-B213-0CD5D0042565}"/>
    <dgm:cxn modelId="{A19A595F-067C-4165-B49B-983F993B2190}" type="presOf" srcId="{4A4715D7-8B3C-4C59-A953-62A51F970209}" destId="{FFE8F412-3474-4204-A342-2738236CD909}" srcOrd="1" destOrd="0" presId="urn:microsoft.com/office/officeart/2005/8/layout/list1"/>
    <dgm:cxn modelId="{CAB34E67-7AD6-4113-B5E3-3113A7F61CC1}" srcId="{01B74458-E1CF-4D01-8645-FB3243E99AA7}" destId="{B16C84CC-CEED-4B48-8A7C-62FC24C8A929}" srcOrd="1" destOrd="0" parTransId="{2BA284B6-F7D2-4407-A3B9-BA097F1864FF}" sibTransId="{2B4DEA19-BEA5-4B33-9F17-6EB898DBDB90}"/>
    <dgm:cxn modelId="{87917D49-9B10-484C-84B4-CB8C973255BA}" type="presOf" srcId="{93804428-DEAB-4D6C-ABE1-05A0F039424F}" destId="{FCFF2A5D-440A-4B42-BCEA-6E32D99CC869}" srcOrd="1" destOrd="0" presId="urn:microsoft.com/office/officeart/2005/8/layout/list1"/>
    <dgm:cxn modelId="{1B1A8C69-F37C-4CEF-83FF-9D03BC23862E}" type="presOf" srcId="{C4412899-DD28-4A35-9064-FB8ECC02D78D}" destId="{F7494E43-3D13-446A-9A2F-AE05624CBB3E}" srcOrd="0" destOrd="0" presId="urn:microsoft.com/office/officeart/2005/8/layout/list1"/>
    <dgm:cxn modelId="{D4681A6D-18F5-4F84-BB26-BACAAF76571F}" type="presOf" srcId="{01B74458-E1CF-4D01-8645-FB3243E99AA7}" destId="{8CB9451A-63BE-41C2-B3B1-18A57C0D0511}" srcOrd="0" destOrd="0" presId="urn:microsoft.com/office/officeart/2005/8/layout/list1"/>
    <dgm:cxn modelId="{CE1B5258-E0B3-4B55-9BFB-28564E008AAA}" type="presOf" srcId="{93804428-DEAB-4D6C-ABE1-05A0F039424F}" destId="{FACD7E71-6352-40A2-B88E-B312D2F7435A}" srcOrd="0" destOrd="0" presId="urn:microsoft.com/office/officeart/2005/8/layout/list1"/>
    <dgm:cxn modelId="{1C03BF8A-314F-4427-86EE-33502DE64978}" type="presOf" srcId="{804FC129-D1C7-4C3F-B5E1-962AC833E450}" destId="{26D242FC-A3A2-4020-B9C0-2B200DE557AA}" srcOrd="0" destOrd="0" presId="urn:microsoft.com/office/officeart/2005/8/layout/list1"/>
    <dgm:cxn modelId="{552B8198-0D3B-4370-8330-39F6583EF951}" type="presOf" srcId="{B16C84CC-CEED-4B48-8A7C-62FC24C8A929}" destId="{7DC324E5-F199-492A-A4C9-507D32912B02}" srcOrd="0" destOrd="0" presId="urn:microsoft.com/office/officeart/2005/8/layout/list1"/>
    <dgm:cxn modelId="{9466BD9A-C7DC-4CC4-AA97-43A8A123CEA4}" type="presOf" srcId="{C4412899-DD28-4A35-9064-FB8ECC02D78D}" destId="{C17AAE17-2360-442F-AFD5-6E263DBA5ADE}" srcOrd="1" destOrd="0" presId="urn:microsoft.com/office/officeart/2005/8/layout/list1"/>
    <dgm:cxn modelId="{E969319D-842A-4233-81C0-1460DB7C2EDA}" srcId="{01B74458-E1CF-4D01-8645-FB3243E99AA7}" destId="{4A4715D7-8B3C-4C59-A953-62A51F970209}" srcOrd="0" destOrd="0" parTransId="{424BFEF2-20C4-49F6-9134-6A397EA02BCF}" sibTransId="{827C4167-52CA-4E70-834B-7E3B6C51DA82}"/>
    <dgm:cxn modelId="{964E19A9-CEB7-4F87-8B5F-BAF2DBF83138}" type="presOf" srcId="{B16C84CC-CEED-4B48-8A7C-62FC24C8A929}" destId="{6CAF78F7-3635-4322-9E57-80EC1292BC77}" srcOrd="1" destOrd="0" presId="urn:microsoft.com/office/officeart/2005/8/layout/list1"/>
    <dgm:cxn modelId="{9C6FE2B4-0E39-4DB9-93EB-6E86933E54F2}" type="presOf" srcId="{4A4715D7-8B3C-4C59-A953-62A51F970209}" destId="{9EC43F40-AADD-4088-A505-121E0FAB395E}" srcOrd="0" destOrd="0" presId="urn:microsoft.com/office/officeart/2005/8/layout/list1"/>
    <dgm:cxn modelId="{C4699AB8-B49F-47E7-AFDC-F08810BB7601}" srcId="{01B74458-E1CF-4D01-8645-FB3243E99AA7}" destId="{93804428-DEAB-4D6C-ABE1-05A0F039424F}" srcOrd="2" destOrd="0" parTransId="{811D6D00-1E87-4136-BAE1-D104E2FDF6C6}" sibTransId="{988285FB-B3EB-44D6-8E29-08E5FEABF2C1}"/>
    <dgm:cxn modelId="{97EDF1C1-11BA-450C-9998-C9B0B1D3AD54}" type="presOf" srcId="{804FC129-D1C7-4C3F-B5E1-962AC833E450}" destId="{D7F421CE-9006-4FE9-9158-28850D50FF3B}" srcOrd="1" destOrd="0" presId="urn:microsoft.com/office/officeart/2005/8/layout/list1"/>
    <dgm:cxn modelId="{EB9F58FD-2600-4958-AF7E-8A83E10A9956}" srcId="{01B74458-E1CF-4D01-8645-FB3243E99AA7}" destId="{804FC129-D1C7-4C3F-B5E1-962AC833E450}" srcOrd="3" destOrd="0" parTransId="{74D7FD28-5F0C-4AC0-B7DF-1BFE485D3AB0}" sibTransId="{708BE4E4-8BE8-4227-B1AB-49DEDBA2CCA7}"/>
    <dgm:cxn modelId="{4BCB0771-7B1B-4BCE-BE98-45936160DAC0}" type="presParOf" srcId="{8CB9451A-63BE-41C2-B3B1-18A57C0D0511}" destId="{4F3E42C3-65F1-4B9F-8EFB-5E56E8532620}" srcOrd="0" destOrd="0" presId="urn:microsoft.com/office/officeart/2005/8/layout/list1"/>
    <dgm:cxn modelId="{B63DBE88-B3E8-41BA-86B5-78DCE9650EAA}" type="presParOf" srcId="{4F3E42C3-65F1-4B9F-8EFB-5E56E8532620}" destId="{9EC43F40-AADD-4088-A505-121E0FAB395E}" srcOrd="0" destOrd="0" presId="urn:microsoft.com/office/officeart/2005/8/layout/list1"/>
    <dgm:cxn modelId="{0637CF76-0411-428F-9504-1E163567FD2E}" type="presParOf" srcId="{4F3E42C3-65F1-4B9F-8EFB-5E56E8532620}" destId="{FFE8F412-3474-4204-A342-2738236CD909}" srcOrd="1" destOrd="0" presId="urn:microsoft.com/office/officeart/2005/8/layout/list1"/>
    <dgm:cxn modelId="{5889853C-7AE5-4122-A873-94900CFF534A}" type="presParOf" srcId="{8CB9451A-63BE-41C2-B3B1-18A57C0D0511}" destId="{F29301B6-1059-428B-89A5-17A1AB0C8C25}" srcOrd="1" destOrd="0" presId="urn:microsoft.com/office/officeart/2005/8/layout/list1"/>
    <dgm:cxn modelId="{845A18BE-43D5-4FFC-856F-CD6A58B25913}" type="presParOf" srcId="{8CB9451A-63BE-41C2-B3B1-18A57C0D0511}" destId="{CB06AB42-675B-42C0-9BDD-616D167CCA4B}" srcOrd="2" destOrd="0" presId="urn:microsoft.com/office/officeart/2005/8/layout/list1"/>
    <dgm:cxn modelId="{D4D6FCE3-FE7E-449B-BE19-E567D13F3A2F}" type="presParOf" srcId="{8CB9451A-63BE-41C2-B3B1-18A57C0D0511}" destId="{A40B13CA-6ABE-4E92-807B-0D22A3DB86D4}" srcOrd="3" destOrd="0" presId="urn:microsoft.com/office/officeart/2005/8/layout/list1"/>
    <dgm:cxn modelId="{222ACBA2-A3A1-4B87-85A5-E181F4D533BF}" type="presParOf" srcId="{8CB9451A-63BE-41C2-B3B1-18A57C0D0511}" destId="{468ADDB8-EBB2-4C6C-B932-6B01740CB639}" srcOrd="4" destOrd="0" presId="urn:microsoft.com/office/officeart/2005/8/layout/list1"/>
    <dgm:cxn modelId="{8257862D-7E43-4D30-AF23-A35BE5D8463C}" type="presParOf" srcId="{468ADDB8-EBB2-4C6C-B932-6B01740CB639}" destId="{7DC324E5-F199-492A-A4C9-507D32912B02}" srcOrd="0" destOrd="0" presId="urn:microsoft.com/office/officeart/2005/8/layout/list1"/>
    <dgm:cxn modelId="{1BBFF352-2C56-4C10-A8DC-62B7751B8BD7}" type="presParOf" srcId="{468ADDB8-EBB2-4C6C-B932-6B01740CB639}" destId="{6CAF78F7-3635-4322-9E57-80EC1292BC77}" srcOrd="1" destOrd="0" presId="urn:microsoft.com/office/officeart/2005/8/layout/list1"/>
    <dgm:cxn modelId="{FE59C7D6-5BC2-4068-A202-060473C136AC}" type="presParOf" srcId="{8CB9451A-63BE-41C2-B3B1-18A57C0D0511}" destId="{44DE47CB-7666-48D0-B5D6-207727BF7B30}" srcOrd="5" destOrd="0" presId="urn:microsoft.com/office/officeart/2005/8/layout/list1"/>
    <dgm:cxn modelId="{E876630B-6E2E-46B4-A2A5-153597C86001}" type="presParOf" srcId="{8CB9451A-63BE-41C2-B3B1-18A57C0D0511}" destId="{C4C19FC8-1841-4ACE-8245-9043E363E328}" srcOrd="6" destOrd="0" presId="urn:microsoft.com/office/officeart/2005/8/layout/list1"/>
    <dgm:cxn modelId="{FB13F4EC-784E-4742-821E-69E7785E23C2}" type="presParOf" srcId="{8CB9451A-63BE-41C2-B3B1-18A57C0D0511}" destId="{03A062AE-2A5F-478F-BEB0-0E9AD3CE797D}" srcOrd="7" destOrd="0" presId="urn:microsoft.com/office/officeart/2005/8/layout/list1"/>
    <dgm:cxn modelId="{283AF224-B004-48FC-B31B-9C48D1722BE3}" type="presParOf" srcId="{8CB9451A-63BE-41C2-B3B1-18A57C0D0511}" destId="{A1F98310-9FE8-4F55-876F-6B9028689E0B}" srcOrd="8" destOrd="0" presId="urn:microsoft.com/office/officeart/2005/8/layout/list1"/>
    <dgm:cxn modelId="{86E546D5-F1AF-4F3E-804A-CBA9A9F2A1E4}" type="presParOf" srcId="{A1F98310-9FE8-4F55-876F-6B9028689E0B}" destId="{FACD7E71-6352-40A2-B88E-B312D2F7435A}" srcOrd="0" destOrd="0" presId="urn:microsoft.com/office/officeart/2005/8/layout/list1"/>
    <dgm:cxn modelId="{3F1E9DD8-2C10-40AC-B1B5-0603D7411883}" type="presParOf" srcId="{A1F98310-9FE8-4F55-876F-6B9028689E0B}" destId="{FCFF2A5D-440A-4B42-BCEA-6E32D99CC869}" srcOrd="1" destOrd="0" presId="urn:microsoft.com/office/officeart/2005/8/layout/list1"/>
    <dgm:cxn modelId="{ABFC1A16-6BC4-4BD9-AC7B-3A004E90C2A9}" type="presParOf" srcId="{8CB9451A-63BE-41C2-B3B1-18A57C0D0511}" destId="{D8DB41B5-50BA-4091-A706-1EF8A7256EE9}" srcOrd="9" destOrd="0" presId="urn:microsoft.com/office/officeart/2005/8/layout/list1"/>
    <dgm:cxn modelId="{9FB2FED8-9FA8-47B2-809F-C9D5E4D41944}" type="presParOf" srcId="{8CB9451A-63BE-41C2-B3B1-18A57C0D0511}" destId="{0912536A-38F0-4BCA-B979-68CB7522C97C}" srcOrd="10" destOrd="0" presId="urn:microsoft.com/office/officeart/2005/8/layout/list1"/>
    <dgm:cxn modelId="{F562090E-799A-4384-A927-9CAEABE81B3F}" type="presParOf" srcId="{8CB9451A-63BE-41C2-B3B1-18A57C0D0511}" destId="{96E62C9F-1F08-49D7-923B-BE71E5BF27B8}" srcOrd="11" destOrd="0" presId="urn:microsoft.com/office/officeart/2005/8/layout/list1"/>
    <dgm:cxn modelId="{A856F221-D48B-4D4D-833D-1B73E3534AF9}" type="presParOf" srcId="{8CB9451A-63BE-41C2-B3B1-18A57C0D0511}" destId="{E38640B4-8862-4BF7-96FF-981C8E62E4AB}" srcOrd="12" destOrd="0" presId="urn:microsoft.com/office/officeart/2005/8/layout/list1"/>
    <dgm:cxn modelId="{5AF0FDEB-247F-4E67-A43C-FFE792489B20}" type="presParOf" srcId="{E38640B4-8862-4BF7-96FF-981C8E62E4AB}" destId="{26D242FC-A3A2-4020-B9C0-2B200DE557AA}" srcOrd="0" destOrd="0" presId="urn:microsoft.com/office/officeart/2005/8/layout/list1"/>
    <dgm:cxn modelId="{2335ADEA-3A64-485C-864F-516F51DCD00D}" type="presParOf" srcId="{E38640B4-8862-4BF7-96FF-981C8E62E4AB}" destId="{D7F421CE-9006-4FE9-9158-28850D50FF3B}" srcOrd="1" destOrd="0" presId="urn:microsoft.com/office/officeart/2005/8/layout/list1"/>
    <dgm:cxn modelId="{02AE2D8B-3836-417F-9FA6-2D0BBF2397A0}" type="presParOf" srcId="{8CB9451A-63BE-41C2-B3B1-18A57C0D0511}" destId="{CC5CC3DB-0737-439C-98ED-AECADE4A9214}" srcOrd="13" destOrd="0" presId="urn:microsoft.com/office/officeart/2005/8/layout/list1"/>
    <dgm:cxn modelId="{83FFC6FD-314A-48D0-BF8B-519C06C76A1F}" type="presParOf" srcId="{8CB9451A-63BE-41C2-B3B1-18A57C0D0511}" destId="{F8860730-A069-47A2-987E-8DC8BC168EFA}" srcOrd="14" destOrd="0" presId="urn:microsoft.com/office/officeart/2005/8/layout/list1"/>
    <dgm:cxn modelId="{1934B114-50F6-4292-8CE6-4B5AC9176802}" type="presParOf" srcId="{8CB9451A-63BE-41C2-B3B1-18A57C0D0511}" destId="{28F8D890-43F1-4D53-8434-435EB1E0E557}" srcOrd="15" destOrd="0" presId="urn:microsoft.com/office/officeart/2005/8/layout/list1"/>
    <dgm:cxn modelId="{57436C52-C032-4D80-83E3-73EB2BB7830C}" type="presParOf" srcId="{8CB9451A-63BE-41C2-B3B1-18A57C0D0511}" destId="{725AEFCE-5966-4166-BD5B-929D504F5342}" srcOrd="16" destOrd="0" presId="urn:microsoft.com/office/officeart/2005/8/layout/list1"/>
    <dgm:cxn modelId="{2BFBDC9C-1A71-4A2A-9ECE-B170AAB2B00B}" type="presParOf" srcId="{725AEFCE-5966-4166-BD5B-929D504F5342}" destId="{F7494E43-3D13-446A-9A2F-AE05624CBB3E}" srcOrd="0" destOrd="0" presId="urn:microsoft.com/office/officeart/2005/8/layout/list1"/>
    <dgm:cxn modelId="{F2C343E2-B2CD-4B85-9A1C-3ED9A2527CCD}" type="presParOf" srcId="{725AEFCE-5966-4166-BD5B-929D504F5342}" destId="{C17AAE17-2360-442F-AFD5-6E263DBA5ADE}" srcOrd="1" destOrd="0" presId="urn:microsoft.com/office/officeart/2005/8/layout/list1"/>
    <dgm:cxn modelId="{0E707479-A362-4B20-9156-9DC4B43C8049}" type="presParOf" srcId="{8CB9451A-63BE-41C2-B3B1-18A57C0D0511}" destId="{0DA3EE16-F3EA-4D2E-8AE5-0BE02683FB9E}" srcOrd="17" destOrd="0" presId="urn:microsoft.com/office/officeart/2005/8/layout/list1"/>
    <dgm:cxn modelId="{A96BC075-BB64-4EDA-9491-5209F6D3E28D}" type="presParOf" srcId="{8CB9451A-63BE-41C2-B3B1-18A57C0D0511}" destId="{602BDFDD-BD9F-48C4-B2AB-BDDC2D5C8485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A43D5A56-4E8F-4580-88D8-D086D60E0D90}" type="doc">
      <dgm:prSet loTypeId="urn:microsoft.com/office/officeart/2005/8/layout/equation1" loCatId="relationship" qsTypeId="urn:microsoft.com/office/officeart/2005/8/quickstyle/simple1" qsCatId="simple" csTypeId="urn:microsoft.com/office/officeart/2005/8/colors/accent1_2" csCatId="accent1" phldr="1"/>
      <dgm:spPr/>
    </dgm:pt>
    <dgm:pt modelId="{4743E738-EC76-4655-A5AB-07D212ED735D}">
      <dgm:prSet phldrT="[Text]"/>
      <dgm:spPr/>
      <dgm:t>
        <a:bodyPr/>
        <a:lstStyle/>
        <a:p>
          <a:r>
            <a:rPr lang="en-US" dirty="0"/>
            <a:t>Rough Linen</a:t>
          </a:r>
        </a:p>
      </dgm:t>
    </dgm:pt>
    <dgm:pt modelId="{447F0693-C13F-445D-9D58-C38C51B89EA4}" type="parTrans" cxnId="{3DAC6078-8ACD-463B-A539-DD9CBBFC8700}">
      <dgm:prSet/>
      <dgm:spPr/>
      <dgm:t>
        <a:bodyPr/>
        <a:lstStyle/>
        <a:p>
          <a:endParaRPr lang="en-US"/>
        </a:p>
      </dgm:t>
    </dgm:pt>
    <dgm:pt modelId="{264AF09B-A0E0-4AE6-9C51-3E137118BCF7}" type="sibTrans" cxnId="{3DAC6078-8ACD-463B-A539-DD9CBBFC8700}">
      <dgm:prSet/>
      <dgm:spPr/>
      <dgm:t>
        <a:bodyPr/>
        <a:lstStyle/>
        <a:p>
          <a:endParaRPr lang="en-US"/>
        </a:p>
      </dgm:t>
    </dgm:pt>
    <dgm:pt modelId="{F60650B8-367A-479D-A802-327D1C1784CB}">
      <dgm:prSet phldrT="[Text]"/>
      <dgm:spPr/>
      <dgm:t>
        <a:bodyPr/>
        <a:lstStyle/>
        <a:p>
          <a:r>
            <a:rPr lang="en-US" dirty="0"/>
            <a:t>Customer Complaints</a:t>
          </a:r>
        </a:p>
      </dgm:t>
    </dgm:pt>
    <dgm:pt modelId="{731EBAA1-93E8-474A-BF6D-A3AB59D5E772}" type="parTrans" cxnId="{B06794BC-2A6D-462D-96D2-51C26FACFEC4}">
      <dgm:prSet/>
      <dgm:spPr/>
      <dgm:t>
        <a:bodyPr/>
        <a:lstStyle/>
        <a:p>
          <a:endParaRPr lang="en-US"/>
        </a:p>
      </dgm:t>
    </dgm:pt>
    <dgm:pt modelId="{558C0CA7-5A1F-42DF-AA77-B7A58F5EB3F9}" type="sibTrans" cxnId="{B06794BC-2A6D-462D-96D2-51C26FACFEC4}">
      <dgm:prSet/>
      <dgm:spPr/>
      <dgm:t>
        <a:bodyPr/>
        <a:lstStyle/>
        <a:p>
          <a:endParaRPr lang="en-US"/>
        </a:p>
      </dgm:t>
    </dgm:pt>
    <dgm:pt modelId="{76B09294-B0E9-4CF3-8281-8384027FE62E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1600" dirty="0"/>
            <a:t>Lost Business</a:t>
          </a:r>
        </a:p>
      </dgm:t>
    </dgm:pt>
    <dgm:pt modelId="{BC5B3089-4790-46E1-8B6D-407073220F2D}" type="parTrans" cxnId="{FF139807-5322-41A3-BF9D-3ABAD5648CCB}">
      <dgm:prSet/>
      <dgm:spPr/>
      <dgm:t>
        <a:bodyPr/>
        <a:lstStyle/>
        <a:p>
          <a:endParaRPr lang="en-US"/>
        </a:p>
      </dgm:t>
    </dgm:pt>
    <dgm:pt modelId="{E8BE4C12-5081-4C43-9806-068B1BA6B5D5}" type="sibTrans" cxnId="{FF139807-5322-41A3-BF9D-3ABAD5648CCB}">
      <dgm:prSet/>
      <dgm:spPr/>
      <dgm:t>
        <a:bodyPr/>
        <a:lstStyle/>
        <a:p>
          <a:endParaRPr lang="en-US"/>
        </a:p>
      </dgm:t>
    </dgm:pt>
    <dgm:pt modelId="{54FC115E-EF44-458D-9E2F-44333FA7046E}">
      <dgm:prSet/>
      <dgm:spPr/>
      <dgm:t>
        <a:bodyPr/>
        <a:lstStyle/>
        <a:p>
          <a:r>
            <a:rPr lang="en-US" dirty="0"/>
            <a:t>Staining Issues</a:t>
          </a:r>
        </a:p>
      </dgm:t>
    </dgm:pt>
    <dgm:pt modelId="{768D9B9C-40B3-4B65-935E-094F40DC9407}" type="parTrans" cxnId="{23473434-78FE-449C-AC47-5D099BB1E9C4}">
      <dgm:prSet/>
      <dgm:spPr/>
      <dgm:t>
        <a:bodyPr/>
        <a:lstStyle/>
        <a:p>
          <a:endParaRPr lang="en-US"/>
        </a:p>
      </dgm:t>
    </dgm:pt>
    <dgm:pt modelId="{1329919B-815C-45C5-9000-FE70BE34906F}" type="sibTrans" cxnId="{23473434-78FE-449C-AC47-5D099BB1E9C4}">
      <dgm:prSet/>
      <dgm:spPr/>
      <dgm:t>
        <a:bodyPr/>
        <a:lstStyle/>
        <a:p>
          <a:endParaRPr lang="en-US"/>
        </a:p>
      </dgm:t>
    </dgm:pt>
    <dgm:pt modelId="{7D0867E5-EB8B-48E9-90DD-B2995855C8AA}" type="pres">
      <dgm:prSet presAssocID="{A43D5A56-4E8F-4580-88D8-D086D60E0D90}" presName="linearFlow" presStyleCnt="0">
        <dgm:presLayoutVars>
          <dgm:dir/>
          <dgm:resizeHandles val="exact"/>
        </dgm:presLayoutVars>
      </dgm:prSet>
      <dgm:spPr/>
    </dgm:pt>
    <dgm:pt modelId="{372DC2C4-233E-449C-B533-E4C691352193}" type="pres">
      <dgm:prSet presAssocID="{4743E738-EC76-4655-A5AB-07D212ED735D}" presName="node" presStyleLbl="node1" presStyleIdx="0" presStyleCnt="4" custLinFactNeighborY="-51515">
        <dgm:presLayoutVars>
          <dgm:bulletEnabled val="1"/>
        </dgm:presLayoutVars>
      </dgm:prSet>
      <dgm:spPr/>
    </dgm:pt>
    <dgm:pt modelId="{AA1F69D8-E0E9-4F3C-BDCD-56E0A412559C}" type="pres">
      <dgm:prSet presAssocID="{264AF09B-A0E0-4AE6-9C51-3E137118BCF7}" presName="spacerL" presStyleCnt="0"/>
      <dgm:spPr/>
    </dgm:pt>
    <dgm:pt modelId="{03ED0058-7B98-4E8E-AB96-437E4CACD401}" type="pres">
      <dgm:prSet presAssocID="{264AF09B-A0E0-4AE6-9C51-3E137118BCF7}" presName="sibTrans" presStyleLbl="sibTrans2D1" presStyleIdx="0" presStyleCnt="3" custLinFactNeighborY="-88820"/>
      <dgm:spPr/>
    </dgm:pt>
    <dgm:pt modelId="{FBF082BD-F1AD-41D7-9957-53D59E3AE14E}" type="pres">
      <dgm:prSet presAssocID="{264AF09B-A0E0-4AE6-9C51-3E137118BCF7}" presName="spacerR" presStyleCnt="0"/>
      <dgm:spPr/>
    </dgm:pt>
    <dgm:pt modelId="{8C24A4DA-80D9-488B-A42E-AB68DFE06573}" type="pres">
      <dgm:prSet presAssocID="{54FC115E-EF44-458D-9E2F-44333FA7046E}" presName="node" presStyleLbl="node1" presStyleIdx="1" presStyleCnt="4" custLinFactNeighborY="-51515">
        <dgm:presLayoutVars>
          <dgm:bulletEnabled val="1"/>
        </dgm:presLayoutVars>
      </dgm:prSet>
      <dgm:spPr/>
    </dgm:pt>
    <dgm:pt modelId="{2CDD48E7-1D5D-4250-A9D5-3BB480FB9A75}" type="pres">
      <dgm:prSet presAssocID="{1329919B-815C-45C5-9000-FE70BE34906F}" presName="spacerL" presStyleCnt="0"/>
      <dgm:spPr/>
    </dgm:pt>
    <dgm:pt modelId="{F83A8A40-4FE0-4FD2-902A-F8C34081AEC8}" type="pres">
      <dgm:prSet presAssocID="{1329919B-815C-45C5-9000-FE70BE34906F}" presName="sibTrans" presStyleLbl="sibTrans2D1" presStyleIdx="1" presStyleCnt="3" custLinFactNeighborY="-88820"/>
      <dgm:spPr/>
    </dgm:pt>
    <dgm:pt modelId="{CB9B36F7-FDEF-4354-8338-2A3B2876948F}" type="pres">
      <dgm:prSet presAssocID="{1329919B-815C-45C5-9000-FE70BE34906F}" presName="spacerR" presStyleCnt="0"/>
      <dgm:spPr/>
    </dgm:pt>
    <dgm:pt modelId="{F97AE66A-553B-4126-A034-1A9E52EC4E8D}" type="pres">
      <dgm:prSet presAssocID="{F60650B8-367A-479D-A802-327D1C1784CB}" presName="node" presStyleLbl="node1" presStyleIdx="2" presStyleCnt="4" custLinFactNeighborY="-51515">
        <dgm:presLayoutVars>
          <dgm:bulletEnabled val="1"/>
        </dgm:presLayoutVars>
      </dgm:prSet>
      <dgm:spPr/>
    </dgm:pt>
    <dgm:pt modelId="{29837A43-745A-417B-B5F7-F2537C138D34}" type="pres">
      <dgm:prSet presAssocID="{558C0CA7-5A1F-42DF-AA77-B7A58F5EB3F9}" presName="spacerL" presStyleCnt="0"/>
      <dgm:spPr/>
    </dgm:pt>
    <dgm:pt modelId="{4B74446F-A1AC-4476-B594-E2D28B7C53A8}" type="pres">
      <dgm:prSet presAssocID="{558C0CA7-5A1F-42DF-AA77-B7A58F5EB3F9}" presName="sibTrans" presStyleLbl="sibTrans2D1" presStyleIdx="2" presStyleCnt="3" custLinFactNeighborY="-88820"/>
      <dgm:spPr/>
    </dgm:pt>
    <dgm:pt modelId="{BF629245-8E22-46ED-9EA6-D5B2C7FB90A7}" type="pres">
      <dgm:prSet presAssocID="{558C0CA7-5A1F-42DF-AA77-B7A58F5EB3F9}" presName="spacerR" presStyleCnt="0"/>
      <dgm:spPr/>
    </dgm:pt>
    <dgm:pt modelId="{27967418-CCE7-4C41-A70B-1DA0A7260B81}" type="pres">
      <dgm:prSet presAssocID="{76B09294-B0E9-4CF3-8281-8384027FE62E}" presName="node" presStyleLbl="node1" presStyleIdx="3" presStyleCnt="4" custLinFactNeighborX="4433" custLinFactNeighborY="-50723">
        <dgm:presLayoutVars>
          <dgm:bulletEnabled val="1"/>
        </dgm:presLayoutVars>
      </dgm:prSet>
      <dgm:spPr/>
    </dgm:pt>
  </dgm:ptLst>
  <dgm:cxnLst>
    <dgm:cxn modelId="{DF392406-3848-4E1B-A81C-A31939DDCB3B}" type="presOf" srcId="{4743E738-EC76-4655-A5AB-07D212ED735D}" destId="{372DC2C4-233E-449C-B533-E4C691352193}" srcOrd="0" destOrd="0" presId="urn:microsoft.com/office/officeart/2005/8/layout/equation1"/>
    <dgm:cxn modelId="{FF139807-5322-41A3-BF9D-3ABAD5648CCB}" srcId="{A43D5A56-4E8F-4580-88D8-D086D60E0D90}" destId="{76B09294-B0E9-4CF3-8281-8384027FE62E}" srcOrd="3" destOrd="0" parTransId="{BC5B3089-4790-46E1-8B6D-407073220F2D}" sibTransId="{E8BE4C12-5081-4C43-9806-068B1BA6B5D5}"/>
    <dgm:cxn modelId="{23473434-78FE-449C-AC47-5D099BB1E9C4}" srcId="{A43D5A56-4E8F-4580-88D8-D086D60E0D90}" destId="{54FC115E-EF44-458D-9E2F-44333FA7046E}" srcOrd="1" destOrd="0" parTransId="{768D9B9C-40B3-4B65-935E-094F40DC9407}" sibTransId="{1329919B-815C-45C5-9000-FE70BE34906F}"/>
    <dgm:cxn modelId="{52C6BA70-412A-4842-A7D0-3887C4379E21}" type="presOf" srcId="{A43D5A56-4E8F-4580-88D8-D086D60E0D90}" destId="{7D0867E5-EB8B-48E9-90DD-B2995855C8AA}" srcOrd="0" destOrd="0" presId="urn:microsoft.com/office/officeart/2005/8/layout/equation1"/>
    <dgm:cxn modelId="{3DAC6078-8ACD-463B-A539-DD9CBBFC8700}" srcId="{A43D5A56-4E8F-4580-88D8-D086D60E0D90}" destId="{4743E738-EC76-4655-A5AB-07D212ED735D}" srcOrd="0" destOrd="0" parTransId="{447F0693-C13F-445D-9D58-C38C51B89EA4}" sibTransId="{264AF09B-A0E0-4AE6-9C51-3E137118BCF7}"/>
    <dgm:cxn modelId="{079BE95A-5B04-448C-8186-D5AB0EF3ABBC}" type="presOf" srcId="{1329919B-815C-45C5-9000-FE70BE34906F}" destId="{F83A8A40-4FE0-4FD2-902A-F8C34081AEC8}" srcOrd="0" destOrd="0" presId="urn:microsoft.com/office/officeart/2005/8/layout/equation1"/>
    <dgm:cxn modelId="{E80FE782-CF7D-4453-8262-A0F16B235F51}" type="presOf" srcId="{264AF09B-A0E0-4AE6-9C51-3E137118BCF7}" destId="{03ED0058-7B98-4E8E-AB96-437E4CACD401}" srcOrd="0" destOrd="0" presId="urn:microsoft.com/office/officeart/2005/8/layout/equation1"/>
    <dgm:cxn modelId="{AF108992-ECEA-4626-849A-85A41D99B359}" type="presOf" srcId="{558C0CA7-5A1F-42DF-AA77-B7A58F5EB3F9}" destId="{4B74446F-A1AC-4476-B594-E2D28B7C53A8}" srcOrd="0" destOrd="0" presId="urn:microsoft.com/office/officeart/2005/8/layout/equation1"/>
    <dgm:cxn modelId="{4AFB23A5-53EB-425F-9DE3-4484E0F20A12}" type="presOf" srcId="{54FC115E-EF44-458D-9E2F-44333FA7046E}" destId="{8C24A4DA-80D9-488B-A42E-AB68DFE06573}" srcOrd="0" destOrd="0" presId="urn:microsoft.com/office/officeart/2005/8/layout/equation1"/>
    <dgm:cxn modelId="{AB5E25BC-3A16-487A-9464-33018AEA401C}" type="presOf" srcId="{76B09294-B0E9-4CF3-8281-8384027FE62E}" destId="{27967418-CCE7-4C41-A70B-1DA0A7260B81}" srcOrd="0" destOrd="0" presId="urn:microsoft.com/office/officeart/2005/8/layout/equation1"/>
    <dgm:cxn modelId="{B06794BC-2A6D-462D-96D2-51C26FACFEC4}" srcId="{A43D5A56-4E8F-4580-88D8-D086D60E0D90}" destId="{F60650B8-367A-479D-A802-327D1C1784CB}" srcOrd="2" destOrd="0" parTransId="{731EBAA1-93E8-474A-BF6D-A3AB59D5E772}" sibTransId="{558C0CA7-5A1F-42DF-AA77-B7A58F5EB3F9}"/>
    <dgm:cxn modelId="{9D2CF6EF-8D1A-40E7-BAC5-DE70E2DDDE25}" type="presOf" srcId="{F60650B8-367A-479D-A802-327D1C1784CB}" destId="{F97AE66A-553B-4126-A034-1A9E52EC4E8D}" srcOrd="0" destOrd="0" presId="urn:microsoft.com/office/officeart/2005/8/layout/equation1"/>
    <dgm:cxn modelId="{C7EAB028-14E3-49F6-968C-A1F0FF886175}" type="presParOf" srcId="{7D0867E5-EB8B-48E9-90DD-B2995855C8AA}" destId="{372DC2C4-233E-449C-B533-E4C691352193}" srcOrd="0" destOrd="0" presId="urn:microsoft.com/office/officeart/2005/8/layout/equation1"/>
    <dgm:cxn modelId="{5A23B8CA-1081-48E4-A56D-97C46A8BAA38}" type="presParOf" srcId="{7D0867E5-EB8B-48E9-90DD-B2995855C8AA}" destId="{AA1F69D8-E0E9-4F3C-BDCD-56E0A412559C}" srcOrd="1" destOrd="0" presId="urn:microsoft.com/office/officeart/2005/8/layout/equation1"/>
    <dgm:cxn modelId="{F34F9992-BA33-4153-86AF-0FCAAC7C65D5}" type="presParOf" srcId="{7D0867E5-EB8B-48E9-90DD-B2995855C8AA}" destId="{03ED0058-7B98-4E8E-AB96-437E4CACD401}" srcOrd="2" destOrd="0" presId="urn:microsoft.com/office/officeart/2005/8/layout/equation1"/>
    <dgm:cxn modelId="{A65F4C50-834C-4AD9-B4AE-D2B7614A2A9A}" type="presParOf" srcId="{7D0867E5-EB8B-48E9-90DD-B2995855C8AA}" destId="{FBF082BD-F1AD-41D7-9957-53D59E3AE14E}" srcOrd="3" destOrd="0" presId="urn:microsoft.com/office/officeart/2005/8/layout/equation1"/>
    <dgm:cxn modelId="{C11610BA-7BE9-4F7D-9B13-92C70DE74A43}" type="presParOf" srcId="{7D0867E5-EB8B-48E9-90DD-B2995855C8AA}" destId="{8C24A4DA-80D9-488B-A42E-AB68DFE06573}" srcOrd="4" destOrd="0" presId="urn:microsoft.com/office/officeart/2005/8/layout/equation1"/>
    <dgm:cxn modelId="{09D09851-D7B6-4449-9A96-01B249C9E178}" type="presParOf" srcId="{7D0867E5-EB8B-48E9-90DD-B2995855C8AA}" destId="{2CDD48E7-1D5D-4250-A9D5-3BB480FB9A75}" srcOrd="5" destOrd="0" presId="urn:microsoft.com/office/officeart/2005/8/layout/equation1"/>
    <dgm:cxn modelId="{FE177CE3-B870-499F-B6C9-2CC80C886426}" type="presParOf" srcId="{7D0867E5-EB8B-48E9-90DD-B2995855C8AA}" destId="{F83A8A40-4FE0-4FD2-902A-F8C34081AEC8}" srcOrd="6" destOrd="0" presId="urn:microsoft.com/office/officeart/2005/8/layout/equation1"/>
    <dgm:cxn modelId="{FDA92DD9-09A3-4171-B8A2-0C5DEC5BB09A}" type="presParOf" srcId="{7D0867E5-EB8B-48E9-90DD-B2995855C8AA}" destId="{CB9B36F7-FDEF-4354-8338-2A3B2876948F}" srcOrd="7" destOrd="0" presId="urn:microsoft.com/office/officeart/2005/8/layout/equation1"/>
    <dgm:cxn modelId="{60FDD837-6D5C-4CCB-B4AE-C41842E65DD5}" type="presParOf" srcId="{7D0867E5-EB8B-48E9-90DD-B2995855C8AA}" destId="{F97AE66A-553B-4126-A034-1A9E52EC4E8D}" srcOrd="8" destOrd="0" presId="urn:microsoft.com/office/officeart/2005/8/layout/equation1"/>
    <dgm:cxn modelId="{A21C1A72-755D-45EB-808D-C22AB8765C6A}" type="presParOf" srcId="{7D0867E5-EB8B-48E9-90DD-B2995855C8AA}" destId="{29837A43-745A-417B-B5F7-F2537C138D34}" srcOrd="9" destOrd="0" presId="urn:microsoft.com/office/officeart/2005/8/layout/equation1"/>
    <dgm:cxn modelId="{DD4E4009-D03B-4354-931C-2DCA1810B5A3}" type="presParOf" srcId="{7D0867E5-EB8B-48E9-90DD-B2995855C8AA}" destId="{4B74446F-A1AC-4476-B594-E2D28B7C53A8}" srcOrd="10" destOrd="0" presId="urn:microsoft.com/office/officeart/2005/8/layout/equation1"/>
    <dgm:cxn modelId="{D6D53D1E-948F-454B-9662-E918CA807D78}" type="presParOf" srcId="{7D0867E5-EB8B-48E9-90DD-B2995855C8AA}" destId="{BF629245-8E22-46ED-9EA6-D5B2C7FB90A7}" srcOrd="11" destOrd="0" presId="urn:microsoft.com/office/officeart/2005/8/layout/equation1"/>
    <dgm:cxn modelId="{EFFBC592-502D-422D-9E35-5313F45CB508}" type="presParOf" srcId="{7D0867E5-EB8B-48E9-90DD-B2995855C8AA}" destId="{27967418-CCE7-4C41-A70B-1DA0A7260B81}" srcOrd="12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7E6CB09-BF69-4025-B12C-95900EB93F05}" type="doc">
      <dgm:prSet loTypeId="urn:microsoft.com/office/officeart/2005/8/layout/bList2" loCatId="list" qsTypeId="urn:microsoft.com/office/officeart/2005/8/quickstyle/simple2" qsCatId="simple" csTypeId="urn:microsoft.com/office/officeart/2005/8/colors/accent2_1" csCatId="accent2" phldr="1"/>
      <dgm:spPr/>
    </dgm:pt>
    <dgm:pt modelId="{C719712B-85E3-425B-A97A-41936409D6E9}">
      <dgm:prSet phldrT="[Text]" custT="1"/>
      <dgm:spPr/>
      <dgm:t>
        <a:bodyPr/>
        <a:lstStyle/>
        <a:p>
          <a:r>
            <a:rPr lang="en-US" sz="2800" dirty="0">
              <a:solidFill>
                <a:srgbClr val="01477B"/>
              </a:solidFill>
            </a:rPr>
            <a:t>Non-Built Detergents</a:t>
          </a:r>
        </a:p>
      </dgm:t>
    </dgm:pt>
    <dgm:pt modelId="{632BA6AA-0CFA-4CB1-9507-DDDF6C9A39BD}" type="parTrans" cxnId="{67ABD9E0-BB32-493A-AAC6-136592EDA5AD}">
      <dgm:prSet/>
      <dgm:spPr/>
      <dgm:t>
        <a:bodyPr/>
        <a:lstStyle/>
        <a:p>
          <a:endParaRPr lang="en-US"/>
        </a:p>
      </dgm:t>
    </dgm:pt>
    <dgm:pt modelId="{FD9283C9-2693-4A17-8534-D935838E9E17}" type="sibTrans" cxnId="{67ABD9E0-BB32-493A-AAC6-136592EDA5AD}">
      <dgm:prSet/>
      <dgm:spPr/>
      <dgm:t>
        <a:bodyPr/>
        <a:lstStyle/>
        <a:p>
          <a:endParaRPr lang="en-US"/>
        </a:p>
      </dgm:t>
    </dgm:pt>
    <dgm:pt modelId="{AAB185F6-1BF7-41E7-8729-D8157E1B8207}">
      <dgm:prSet/>
      <dgm:spPr>
        <a:solidFill>
          <a:schemeClr val="accent2">
            <a:tint val="40000"/>
            <a:hueOff val="0"/>
            <a:satOff val="0"/>
            <a:lumOff val="0"/>
            <a:alpha val="31000"/>
          </a:schemeClr>
        </a:solidFill>
      </dgm:spPr>
      <dgm:t>
        <a:bodyPr/>
        <a:lstStyle/>
        <a:p>
          <a:r>
            <a:rPr lang="en-US" dirty="0"/>
            <a:t>Detergents work to loosen, lift and emulsify soils from linen and suspend them in the wash water.</a:t>
          </a:r>
        </a:p>
      </dgm:t>
    </dgm:pt>
    <dgm:pt modelId="{90F91973-B330-4509-BD94-DE576E546E2D}" type="parTrans" cxnId="{3E22BA3F-7B32-411E-91E1-D2EB5BFD996D}">
      <dgm:prSet/>
      <dgm:spPr/>
      <dgm:t>
        <a:bodyPr/>
        <a:lstStyle/>
        <a:p>
          <a:endParaRPr lang="en-US"/>
        </a:p>
      </dgm:t>
    </dgm:pt>
    <dgm:pt modelId="{3AC8AE04-1756-473A-B494-34D7164ECB86}" type="sibTrans" cxnId="{3E22BA3F-7B32-411E-91E1-D2EB5BFD996D}">
      <dgm:prSet/>
      <dgm:spPr/>
      <dgm:t>
        <a:bodyPr/>
        <a:lstStyle/>
        <a:p>
          <a:endParaRPr lang="en-US"/>
        </a:p>
      </dgm:t>
    </dgm:pt>
    <dgm:pt modelId="{A73B9830-850D-4D0C-82DA-C73C2A60CC28}">
      <dgm:prSet/>
      <dgm:spPr>
        <a:solidFill>
          <a:schemeClr val="accent2">
            <a:tint val="40000"/>
            <a:hueOff val="0"/>
            <a:satOff val="0"/>
            <a:lumOff val="0"/>
            <a:alpha val="31000"/>
          </a:schemeClr>
        </a:solidFill>
      </dgm:spPr>
      <dgm:t>
        <a:bodyPr/>
        <a:lstStyle/>
        <a:p>
          <a:r>
            <a:rPr lang="en-US" dirty="0"/>
            <a:t>All Temperature Formulations.</a:t>
          </a:r>
        </a:p>
      </dgm:t>
    </dgm:pt>
    <dgm:pt modelId="{CD17A744-839A-4B08-9BCC-77AD43A3E802}" type="parTrans" cxnId="{058D957B-8F9A-40AD-A8EE-C1F78DDE3925}">
      <dgm:prSet/>
      <dgm:spPr/>
      <dgm:t>
        <a:bodyPr/>
        <a:lstStyle/>
        <a:p>
          <a:endParaRPr lang="en-US"/>
        </a:p>
      </dgm:t>
    </dgm:pt>
    <dgm:pt modelId="{11691D51-EAF3-45AA-B309-3E4D630840B4}" type="sibTrans" cxnId="{058D957B-8F9A-40AD-A8EE-C1F78DDE3925}">
      <dgm:prSet/>
      <dgm:spPr/>
      <dgm:t>
        <a:bodyPr/>
        <a:lstStyle/>
        <a:p>
          <a:endParaRPr lang="en-US"/>
        </a:p>
      </dgm:t>
    </dgm:pt>
    <dgm:pt modelId="{1BB2D304-2740-49EB-B059-DF3C59174381}">
      <dgm:prSet/>
      <dgm:spPr>
        <a:solidFill>
          <a:schemeClr val="accent2">
            <a:tint val="40000"/>
            <a:hueOff val="0"/>
            <a:satOff val="0"/>
            <a:lumOff val="0"/>
            <a:alpha val="31000"/>
          </a:schemeClr>
        </a:solidFill>
      </dgm:spPr>
      <dgm:t>
        <a:bodyPr/>
        <a:lstStyle/>
        <a:p>
          <a:r>
            <a:rPr lang="en-US" dirty="0"/>
            <a:t>Disperses rapidly in cold water!</a:t>
          </a:r>
        </a:p>
      </dgm:t>
    </dgm:pt>
    <dgm:pt modelId="{2BC0898A-9C4B-4865-95DA-402804EA6E61}" type="parTrans" cxnId="{2EB8AC8D-6700-43FB-B1D9-6AB06F36F727}">
      <dgm:prSet/>
      <dgm:spPr/>
      <dgm:t>
        <a:bodyPr/>
        <a:lstStyle/>
        <a:p>
          <a:endParaRPr lang="en-US"/>
        </a:p>
      </dgm:t>
    </dgm:pt>
    <dgm:pt modelId="{CDA2CA56-C170-4CB6-AF24-8483B4D23B6F}" type="sibTrans" cxnId="{2EB8AC8D-6700-43FB-B1D9-6AB06F36F727}">
      <dgm:prSet/>
      <dgm:spPr/>
      <dgm:t>
        <a:bodyPr/>
        <a:lstStyle/>
        <a:p>
          <a:endParaRPr lang="en-US"/>
        </a:p>
      </dgm:t>
    </dgm:pt>
    <dgm:pt modelId="{89D6DEB6-31A4-4DBC-B14D-9822BBDE62BA}">
      <dgm:prSet/>
      <dgm:spPr>
        <a:solidFill>
          <a:schemeClr val="accent2">
            <a:tint val="40000"/>
            <a:hueOff val="0"/>
            <a:satOff val="0"/>
            <a:lumOff val="0"/>
            <a:alpha val="31000"/>
          </a:schemeClr>
        </a:solidFill>
      </dgm:spPr>
      <dgm:t>
        <a:bodyPr/>
        <a:lstStyle/>
        <a:p>
          <a:r>
            <a:rPr lang="en-US" dirty="0"/>
            <a:t>Innovative Polymeric Technology</a:t>
          </a:r>
        </a:p>
      </dgm:t>
    </dgm:pt>
    <dgm:pt modelId="{5B53A77B-6073-45B4-A0DC-A78209CA4521}" type="parTrans" cxnId="{DE0E1831-E1FB-4CCD-9480-6D78673A7536}">
      <dgm:prSet/>
      <dgm:spPr/>
      <dgm:t>
        <a:bodyPr/>
        <a:lstStyle/>
        <a:p>
          <a:endParaRPr lang="en-US"/>
        </a:p>
      </dgm:t>
    </dgm:pt>
    <dgm:pt modelId="{A923CE86-D598-4179-A939-35800EA470E7}" type="sibTrans" cxnId="{DE0E1831-E1FB-4CCD-9480-6D78673A7536}">
      <dgm:prSet/>
      <dgm:spPr/>
      <dgm:t>
        <a:bodyPr/>
        <a:lstStyle/>
        <a:p>
          <a:endParaRPr lang="en-US"/>
        </a:p>
      </dgm:t>
    </dgm:pt>
    <dgm:pt modelId="{9AD75AE8-E1A2-4634-BF1D-F8B38C7CF446}">
      <dgm:prSet/>
      <dgm:spPr>
        <a:solidFill>
          <a:schemeClr val="accent2">
            <a:tint val="40000"/>
            <a:hueOff val="0"/>
            <a:satOff val="0"/>
            <a:lumOff val="0"/>
            <a:alpha val="31000"/>
          </a:schemeClr>
        </a:solidFill>
      </dgm:spPr>
      <dgm:t>
        <a:bodyPr/>
        <a:lstStyle/>
        <a:p>
          <a:endParaRPr lang="en-US" dirty="0"/>
        </a:p>
      </dgm:t>
    </dgm:pt>
    <dgm:pt modelId="{CAA458D7-30E1-4292-8539-8C70C186E6A7}" type="parTrans" cxnId="{69257FD8-6A3C-4A20-83EA-2BC61CF1EA79}">
      <dgm:prSet/>
      <dgm:spPr/>
      <dgm:t>
        <a:bodyPr/>
        <a:lstStyle/>
        <a:p>
          <a:endParaRPr lang="en-US"/>
        </a:p>
      </dgm:t>
    </dgm:pt>
    <dgm:pt modelId="{4E82F451-047D-4AD9-9687-B4C2BE0EE243}" type="sibTrans" cxnId="{69257FD8-6A3C-4A20-83EA-2BC61CF1EA79}">
      <dgm:prSet/>
      <dgm:spPr/>
      <dgm:t>
        <a:bodyPr/>
        <a:lstStyle/>
        <a:p>
          <a:endParaRPr lang="en-US"/>
        </a:p>
      </dgm:t>
    </dgm:pt>
    <dgm:pt modelId="{4E7DADF9-EFFB-40F2-9136-189AA8A59F71}">
      <dgm:prSet/>
      <dgm:spPr>
        <a:solidFill>
          <a:schemeClr val="accent2">
            <a:tint val="40000"/>
            <a:hueOff val="0"/>
            <a:satOff val="0"/>
            <a:lumOff val="0"/>
            <a:alpha val="31000"/>
          </a:schemeClr>
        </a:solidFill>
      </dgm:spPr>
      <dgm:t>
        <a:bodyPr/>
        <a:lstStyle/>
        <a:p>
          <a:r>
            <a:rPr lang="en-US" dirty="0"/>
            <a:t>Dispenser Friendly Viscosity</a:t>
          </a:r>
        </a:p>
      </dgm:t>
    </dgm:pt>
    <dgm:pt modelId="{CA8A7B34-B632-430A-ACF5-D56935F2648D}" type="parTrans" cxnId="{6044A09D-A4DF-471C-AFB8-3192DA61D515}">
      <dgm:prSet/>
      <dgm:spPr/>
      <dgm:t>
        <a:bodyPr/>
        <a:lstStyle/>
        <a:p>
          <a:endParaRPr lang="en-US"/>
        </a:p>
      </dgm:t>
    </dgm:pt>
    <dgm:pt modelId="{930DCADE-AADD-4651-8D59-5481D86362E1}" type="sibTrans" cxnId="{6044A09D-A4DF-471C-AFB8-3192DA61D515}">
      <dgm:prSet/>
      <dgm:spPr/>
      <dgm:t>
        <a:bodyPr/>
        <a:lstStyle/>
        <a:p>
          <a:endParaRPr lang="en-US"/>
        </a:p>
      </dgm:t>
    </dgm:pt>
    <dgm:pt modelId="{31277097-E1E7-44CD-BF7F-7BE489A65191}">
      <dgm:prSet/>
      <dgm:spPr>
        <a:solidFill>
          <a:schemeClr val="accent2">
            <a:tint val="40000"/>
            <a:hueOff val="0"/>
            <a:satOff val="0"/>
            <a:lumOff val="0"/>
            <a:alpha val="31000"/>
          </a:schemeClr>
        </a:solidFill>
      </dgm:spPr>
      <dgm:t>
        <a:bodyPr/>
        <a:lstStyle/>
        <a:p>
          <a:r>
            <a:rPr lang="en-US" dirty="0"/>
            <a:t>Can be used in Homestyle, OPL, and Commercial Laundry Machines.</a:t>
          </a:r>
        </a:p>
      </dgm:t>
    </dgm:pt>
    <dgm:pt modelId="{2FFD52AD-9D92-4813-AE69-DC07F0E667CB}" type="parTrans" cxnId="{B08A9216-B405-4ACE-A458-E6C2D2E1F72C}">
      <dgm:prSet/>
      <dgm:spPr/>
      <dgm:t>
        <a:bodyPr/>
        <a:lstStyle/>
        <a:p>
          <a:endParaRPr lang="en-US"/>
        </a:p>
      </dgm:t>
    </dgm:pt>
    <dgm:pt modelId="{A4954108-218F-48C6-8904-F2D0098B7C11}" type="sibTrans" cxnId="{B08A9216-B405-4ACE-A458-E6C2D2E1F72C}">
      <dgm:prSet/>
      <dgm:spPr/>
      <dgm:t>
        <a:bodyPr/>
        <a:lstStyle/>
        <a:p>
          <a:endParaRPr lang="en-US"/>
        </a:p>
      </dgm:t>
    </dgm:pt>
    <dgm:pt modelId="{8CC428CD-2F56-4943-BC40-09ACD2C29E03}" type="pres">
      <dgm:prSet presAssocID="{A7E6CB09-BF69-4025-B12C-95900EB93F05}" presName="diagram" presStyleCnt="0">
        <dgm:presLayoutVars>
          <dgm:dir/>
          <dgm:animLvl val="lvl"/>
          <dgm:resizeHandles val="exact"/>
        </dgm:presLayoutVars>
      </dgm:prSet>
      <dgm:spPr/>
    </dgm:pt>
    <dgm:pt modelId="{D6EC7B30-9ED4-4E10-B3C5-ADB375CF93CA}" type="pres">
      <dgm:prSet presAssocID="{C719712B-85E3-425B-A97A-41936409D6E9}" presName="compNode" presStyleCnt="0"/>
      <dgm:spPr/>
    </dgm:pt>
    <dgm:pt modelId="{61727D1A-51FA-4719-BEBF-281FFAD1091B}" type="pres">
      <dgm:prSet presAssocID="{C719712B-85E3-425B-A97A-41936409D6E9}" presName="childRect" presStyleLbl="bgAcc1" presStyleIdx="0" presStyleCnt="1">
        <dgm:presLayoutVars>
          <dgm:bulletEnabled val="1"/>
        </dgm:presLayoutVars>
      </dgm:prSet>
      <dgm:spPr/>
    </dgm:pt>
    <dgm:pt modelId="{5AA8F166-EA5D-443D-AF2D-3D4D19310D1C}" type="pres">
      <dgm:prSet presAssocID="{C719712B-85E3-425B-A97A-41936409D6E9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FD1F2811-45E1-4A21-94DE-9210C04BBEA1}" type="pres">
      <dgm:prSet presAssocID="{C719712B-85E3-425B-A97A-41936409D6E9}" presName="parentRect" presStyleLbl="alignNode1" presStyleIdx="0" presStyleCnt="1"/>
      <dgm:spPr/>
    </dgm:pt>
    <dgm:pt modelId="{29C8FACE-016E-49E9-921D-C2D086A4BD38}" type="pres">
      <dgm:prSet presAssocID="{C719712B-85E3-425B-A97A-41936409D6E9}" presName="adorn" presStyleLbl="fgAccFollowNod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</dgm:spPr>
    </dgm:pt>
  </dgm:ptLst>
  <dgm:cxnLst>
    <dgm:cxn modelId="{550CD901-6595-4C15-A1ED-1D7F94909983}" type="presOf" srcId="{C719712B-85E3-425B-A97A-41936409D6E9}" destId="{FD1F2811-45E1-4A21-94DE-9210C04BBEA1}" srcOrd="1" destOrd="0" presId="urn:microsoft.com/office/officeart/2005/8/layout/bList2"/>
    <dgm:cxn modelId="{1063EA03-4581-4427-8FC5-65DF9E5473CF}" type="presOf" srcId="{A7E6CB09-BF69-4025-B12C-95900EB93F05}" destId="{8CC428CD-2F56-4943-BC40-09ACD2C29E03}" srcOrd="0" destOrd="0" presId="urn:microsoft.com/office/officeart/2005/8/layout/bList2"/>
    <dgm:cxn modelId="{C1269711-E29F-42BD-AA66-31638ACE0F8A}" type="presOf" srcId="{89D6DEB6-31A4-4DBC-B14D-9822BBDE62BA}" destId="{61727D1A-51FA-4719-BEBF-281FFAD1091B}" srcOrd="0" destOrd="3" presId="urn:microsoft.com/office/officeart/2005/8/layout/bList2"/>
    <dgm:cxn modelId="{350A2F12-7309-4160-8DED-9ECFDB137DC2}" type="presOf" srcId="{9AD75AE8-E1A2-4634-BF1D-F8B38C7CF446}" destId="{61727D1A-51FA-4719-BEBF-281FFAD1091B}" srcOrd="0" destOrd="6" presId="urn:microsoft.com/office/officeart/2005/8/layout/bList2"/>
    <dgm:cxn modelId="{B08A9216-B405-4ACE-A458-E6C2D2E1F72C}" srcId="{AAB185F6-1BF7-41E7-8729-D8157E1B8207}" destId="{31277097-E1E7-44CD-BF7F-7BE489A65191}" srcOrd="3" destOrd="0" parTransId="{2FFD52AD-9D92-4813-AE69-DC07F0E667CB}" sibTransId="{A4954108-218F-48C6-8904-F2D0098B7C11}"/>
    <dgm:cxn modelId="{85220723-986B-41C2-BF4D-B361986B6DCC}" type="presOf" srcId="{31277097-E1E7-44CD-BF7F-7BE489A65191}" destId="{61727D1A-51FA-4719-BEBF-281FFAD1091B}" srcOrd="0" destOrd="5" presId="urn:microsoft.com/office/officeart/2005/8/layout/bList2"/>
    <dgm:cxn modelId="{DE0E1831-E1FB-4CCD-9480-6D78673A7536}" srcId="{AAB185F6-1BF7-41E7-8729-D8157E1B8207}" destId="{89D6DEB6-31A4-4DBC-B14D-9822BBDE62BA}" srcOrd="1" destOrd="0" parTransId="{5B53A77B-6073-45B4-A0DC-A78209CA4521}" sibTransId="{A923CE86-D598-4179-A939-35800EA470E7}"/>
    <dgm:cxn modelId="{DE425034-A34A-4DDF-A719-F9A3499C4766}" type="presOf" srcId="{C719712B-85E3-425B-A97A-41936409D6E9}" destId="{5AA8F166-EA5D-443D-AF2D-3D4D19310D1C}" srcOrd="0" destOrd="0" presId="urn:microsoft.com/office/officeart/2005/8/layout/bList2"/>
    <dgm:cxn modelId="{3E22BA3F-7B32-411E-91E1-D2EB5BFD996D}" srcId="{C719712B-85E3-425B-A97A-41936409D6E9}" destId="{AAB185F6-1BF7-41E7-8729-D8157E1B8207}" srcOrd="0" destOrd="0" parTransId="{90F91973-B330-4509-BD94-DE576E546E2D}" sibTransId="{3AC8AE04-1756-473A-B494-34D7164ECB86}"/>
    <dgm:cxn modelId="{058D957B-8F9A-40AD-A8EE-C1F78DDE3925}" srcId="{AAB185F6-1BF7-41E7-8729-D8157E1B8207}" destId="{A73B9830-850D-4D0C-82DA-C73C2A60CC28}" srcOrd="0" destOrd="0" parTransId="{CD17A744-839A-4B08-9BCC-77AD43A3E802}" sibTransId="{11691D51-EAF3-45AA-B309-3E4D630840B4}"/>
    <dgm:cxn modelId="{2EB8AC8D-6700-43FB-B1D9-6AB06F36F727}" srcId="{A73B9830-850D-4D0C-82DA-C73C2A60CC28}" destId="{1BB2D304-2740-49EB-B059-DF3C59174381}" srcOrd="0" destOrd="0" parTransId="{2BC0898A-9C4B-4865-95DA-402804EA6E61}" sibTransId="{CDA2CA56-C170-4CB6-AF24-8483B4D23B6F}"/>
    <dgm:cxn modelId="{6044A09D-A4DF-471C-AFB8-3192DA61D515}" srcId="{AAB185F6-1BF7-41E7-8729-D8157E1B8207}" destId="{4E7DADF9-EFFB-40F2-9136-189AA8A59F71}" srcOrd="2" destOrd="0" parTransId="{CA8A7B34-B632-430A-ACF5-D56935F2648D}" sibTransId="{930DCADE-AADD-4651-8D59-5481D86362E1}"/>
    <dgm:cxn modelId="{747BFBB3-1ADA-4758-8044-CEF837C2B998}" type="presOf" srcId="{A73B9830-850D-4D0C-82DA-C73C2A60CC28}" destId="{61727D1A-51FA-4719-BEBF-281FFAD1091B}" srcOrd="0" destOrd="1" presId="urn:microsoft.com/office/officeart/2005/8/layout/bList2"/>
    <dgm:cxn modelId="{B62E52B9-513F-421B-8372-61603AC4F5AE}" type="presOf" srcId="{4E7DADF9-EFFB-40F2-9136-189AA8A59F71}" destId="{61727D1A-51FA-4719-BEBF-281FFAD1091B}" srcOrd="0" destOrd="4" presId="urn:microsoft.com/office/officeart/2005/8/layout/bList2"/>
    <dgm:cxn modelId="{698B5AD6-59F4-4BAE-B4BD-B71CAA14D4C0}" type="presOf" srcId="{AAB185F6-1BF7-41E7-8729-D8157E1B8207}" destId="{61727D1A-51FA-4719-BEBF-281FFAD1091B}" srcOrd="0" destOrd="0" presId="urn:microsoft.com/office/officeart/2005/8/layout/bList2"/>
    <dgm:cxn modelId="{69257FD8-6A3C-4A20-83EA-2BC61CF1EA79}" srcId="{31277097-E1E7-44CD-BF7F-7BE489A65191}" destId="{9AD75AE8-E1A2-4634-BF1D-F8B38C7CF446}" srcOrd="0" destOrd="0" parTransId="{CAA458D7-30E1-4292-8539-8C70C186E6A7}" sibTransId="{4E82F451-047D-4AD9-9687-B4C2BE0EE243}"/>
    <dgm:cxn modelId="{67ABD9E0-BB32-493A-AAC6-136592EDA5AD}" srcId="{A7E6CB09-BF69-4025-B12C-95900EB93F05}" destId="{C719712B-85E3-425B-A97A-41936409D6E9}" srcOrd="0" destOrd="0" parTransId="{632BA6AA-0CFA-4CB1-9507-DDDF6C9A39BD}" sibTransId="{FD9283C9-2693-4A17-8534-D935838E9E17}"/>
    <dgm:cxn modelId="{483168EE-60A7-494B-8D54-D64A1638DE66}" type="presOf" srcId="{1BB2D304-2740-49EB-B059-DF3C59174381}" destId="{61727D1A-51FA-4719-BEBF-281FFAD1091B}" srcOrd="0" destOrd="2" presId="urn:microsoft.com/office/officeart/2005/8/layout/bList2"/>
    <dgm:cxn modelId="{75E6A342-69F1-4C0D-A520-B6813F777B87}" type="presParOf" srcId="{8CC428CD-2F56-4943-BC40-09ACD2C29E03}" destId="{D6EC7B30-9ED4-4E10-B3C5-ADB375CF93CA}" srcOrd="0" destOrd="0" presId="urn:microsoft.com/office/officeart/2005/8/layout/bList2"/>
    <dgm:cxn modelId="{D43E36D6-1572-498A-8AF7-874FEB44C1B9}" type="presParOf" srcId="{D6EC7B30-9ED4-4E10-B3C5-ADB375CF93CA}" destId="{61727D1A-51FA-4719-BEBF-281FFAD1091B}" srcOrd="0" destOrd="0" presId="urn:microsoft.com/office/officeart/2005/8/layout/bList2"/>
    <dgm:cxn modelId="{9A76CB7A-C1D3-4DF4-89AA-C8021C1EE40A}" type="presParOf" srcId="{D6EC7B30-9ED4-4E10-B3C5-ADB375CF93CA}" destId="{5AA8F166-EA5D-443D-AF2D-3D4D19310D1C}" srcOrd="1" destOrd="0" presId="urn:microsoft.com/office/officeart/2005/8/layout/bList2"/>
    <dgm:cxn modelId="{64CC5744-7F42-4684-A3BC-7E0817A880C6}" type="presParOf" srcId="{D6EC7B30-9ED4-4E10-B3C5-ADB375CF93CA}" destId="{FD1F2811-45E1-4A21-94DE-9210C04BBEA1}" srcOrd="2" destOrd="0" presId="urn:microsoft.com/office/officeart/2005/8/layout/bList2"/>
    <dgm:cxn modelId="{1E678A62-8465-4ACE-BECD-D2966A109270}" type="presParOf" srcId="{D6EC7B30-9ED4-4E10-B3C5-ADB375CF93CA}" destId="{29C8FACE-016E-49E9-921D-C2D086A4BD38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7E6CB09-BF69-4025-B12C-95900EB93F05}" type="doc">
      <dgm:prSet loTypeId="urn:microsoft.com/office/officeart/2005/8/layout/bList2" loCatId="list" qsTypeId="urn:microsoft.com/office/officeart/2005/8/quickstyle/simple2" qsCatId="simple" csTypeId="urn:microsoft.com/office/officeart/2005/8/colors/accent2_1" csCatId="accent2" phldr="1"/>
      <dgm:spPr/>
    </dgm:pt>
    <dgm:pt modelId="{C719712B-85E3-425B-A97A-41936409D6E9}">
      <dgm:prSet phldrT="[Text]" custT="1"/>
      <dgm:spPr/>
      <dgm:t>
        <a:bodyPr/>
        <a:lstStyle/>
        <a:p>
          <a:r>
            <a:rPr lang="en-US" sz="2800" dirty="0">
              <a:solidFill>
                <a:srgbClr val="01477B"/>
              </a:solidFill>
            </a:rPr>
            <a:t>Non-Built Detergents</a:t>
          </a:r>
        </a:p>
      </dgm:t>
    </dgm:pt>
    <dgm:pt modelId="{632BA6AA-0CFA-4CB1-9507-DDDF6C9A39BD}" type="parTrans" cxnId="{67ABD9E0-BB32-493A-AAC6-136592EDA5AD}">
      <dgm:prSet/>
      <dgm:spPr/>
      <dgm:t>
        <a:bodyPr/>
        <a:lstStyle/>
        <a:p>
          <a:endParaRPr lang="en-US"/>
        </a:p>
      </dgm:t>
    </dgm:pt>
    <dgm:pt modelId="{FD9283C9-2693-4A17-8534-D935838E9E17}" type="sibTrans" cxnId="{67ABD9E0-BB32-493A-AAC6-136592EDA5AD}">
      <dgm:prSet/>
      <dgm:spPr/>
      <dgm:t>
        <a:bodyPr/>
        <a:lstStyle/>
        <a:p>
          <a:endParaRPr lang="en-US"/>
        </a:p>
      </dgm:t>
    </dgm:pt>
    <dgm:pt modelId="{AAB185F6-1BF7-41E7-8729-D8157E1B8207}">
      <dgm:prSet/>
      <dgm:spPr>
        <a:solidFill>
          <a:schemeClr val="accent2">
            <a:tint val="40000"/>
            <a:hueOff val="0"/>
            <a:satOff val="0"/>
            <a:lumOff val="0"/>
            <a:alpha val="31000"/>
          </a:schemeClr>
        </a:solidFill>
      </dgm:spPr>
      <dgm:t>
        <a:bodyPr/>
        <a:lstStyle/>
        <a:p>
          <a:r>
            <a:rPr lang="en-US" dirty="0"/>
            <a:t>Work to loosen, lift and emulsify soils from linen and suspend them in the wash water.</a:t>
          </a:r>
        </a:p>
      </dgm:t>
    </dgm:pt>
    <dgm:pt modelId="{90F91973-B330-4509-BD94-DE576E546E2D}" type="parTrans" cxnId="{3E22BA3F-7B32-411E-91E1-D2EB5BFD996D}">
      <dgm:prSet/>
      <dgm:spPr/>
      <dgm:t>
        <a:bodyPr/>
        <a:lstStyle/>
        <a:p>
          <a:endParaRPr lang="en-US"/>
        </a:p>
      </dgm:t>
    </dgm:pt>
    <dgm:pt modelId="{3AC8AE04-1756-473A-B494-34D7164ECB86}" type="sibTrans" cxnId="{3E22BA3F-7B32-411E-91E1-D2EB5BFD996D}">
      <dgm:prSet/>
      <dgm:spPr/>
      <dgm:t>
        <a:bodyPr/>
        <a:lstStyle/>
        <a:p>
          <a:endParaRPr lang="en-US"/>
        </a:p>
      </dgm:t>
    </dgm:pt>
    <dgm:pt modelId="{A73B9830-850D-4D0C-82DA-C73C2A60CC28}">
      <dgm:prSet/>
      <dgm:spPr>
        <a:solidFill>
          <a:schemeClr val="accent2">
            <a:tint val="40000"/>
            <a:hueOff val="0"/>
            <a:satOff val="0"/>
            <a:lumOff val="0"/>
            <a:alpha val="31000"/>
          </a:schemeClr>
        </a:solidFill>
      </dgm:spPr>
      <dgm:t>
        <a:bodyPr/>
        <a:lstStyle/>
        <a:p>
          <a:r>
            <a:rPr lang="en-US" dirty="0"/>
            <a:t>All Temperature Formulations.</a:t>
          </a:r>
        </a:p>
      </dgm:t>
    </dgm:pt>
    <dgm:pt modelId="{CD17A744-839A-4B08-9BCC-77AD43A3E802}" type="parTrans" cxnId="{058D957B-8F9A-40AD-A8EE-C1F78DDE3925}">
      <dgm:prSet/>
      <dgm:spPr/>
      <dgm:t>
        <a:bodyPr/>
        <a:lstStyle/>
        <a:p>
          <a:endParaRPr lang="en-US"/>
        </a:p>
      </dgm:t>
    </dgm:pt>
    <dgm:pt modelId="{11691D51-EAF3-45AA-B309-3E4D630840B4}" type="sibTrans" cxnId="{058D957B-8F9A-40AD-A8EE-C1F78DDE3925}">
      <dgm:prSet/>
      <dgm:spPr/>
      <dgm:t>
        <a:bodyPr/>
        <a:lstStyle/>
        <a:p>
          <a:endParaRPr lang="en-US"/>
        </a:p>
      </dgm:t>
    </dgm:pt>
    <dgm:pt modelId="{1BB2D304-2740-49EB-B059-DF3C59174381}">
      <dgm:prSet/>
      <dgm:spPr>
        <a:solidFill>
          <a:schemeClr val="accent2">
            <a:tint val="40000"/>
            <a:hueOff val="0"/>
            <a:satOff val="0"/>
            <a:lumOff val="0"/>
            <a:alpha val="31000"/>
          </a:schemeClr>
        </a:solidFill>
      </dgm:spPr>
      <dgm:t>
        <a:bodyPr/>
        <a:lstStyle/>
        <a:p>
          <a:r>
            <a:rPr lang="en-US" dirty="0"/>
            <a:t>Disperses rapidly in cold water!</a:t>
          </a:r>
        </a:p>
      </dgm:t>
    </dgm:pt>
    <dgm:pt modelId="{2BC0898A-9C4B-4865-95DA-402804EA6E61}" type="parTrans" cxnId="{2EB8AC8D-6700-43FB-B1D9-6AB06F36F727}">
      <dgm:prSet/>
      <dgm:spPr/>
      <dgm:t>
        <a:bodyPr/>
        <a:lstStyle/>
        <a:p>
          <a:endParaRPr lang="en-US"/>
        </a:p>
      </dgm:t>
    </dgm:pt>
    <dgm:pt modelId="{CDA2CA56-C170-4CB6-AF24-8483B4D23B6F}" type="sibTrans" cxnId="{2EB8AC8D-6700-43FB-B1D9-6AB06F36F727}">
      <dgm:prSet/>
      <dgm:spPr/>
      <dgm:t>
        <a:bodyPr/>
        <a:lstStyle/>
        <a:p>
          <a:endParaRPr lang="en-US"/>
        </a:p>
      </dgm:t>
    </dgm:pt>
    <dgm:pt modelId="{89D6DEB6-31A4-4DBC-B14D-9822BBDE62BA}">
      <dgm:prSet/>
      <dgm:spPr>
        <a:solidFill>
          <a:schemeClr val="accent2">
            <a:tint val="40000"/>
            <a:hueOff val="0"/>
            <a:satOff val="0"/>
            <a:lumOff val="0"/>
            <a:alpha val="31000"/>
          </a:schemeClr>
        </a:solidFill>
      </dgm:spPr>
      <dgm:t>
        <a:bodyPr/>
        <a:lstStyle/>
        <a:p>
          <a:r>
            <a:rPr lang="en-US" dirty="0"/>
            <a:t>Innovative Polymeric Technology</a:t>
          </a:r>
        </a:p>
      </dgm:t>
    </dgm:pt>
    <dgm:pt modelId="{5B53A77B-6073-45B4-A0DC-A78209CA4521}" type="parTrans" cxnId="{DE0E1831-E1FB-4CCD-9480-6D78673A7536}">
      <dgm:prSet/>
      <dgm:spPr/>
      <dgm:t>
        <a:bodyPr/>
        <a:lstStyle/>
        <a:p>
          <a:endParaRPr lang="en-US"/>
        </a:p>
      </dgm:t>
    </dgm:pt>
    <dgm:pt modelId="{A923CE86-D598-4179-A939-35800EA470E7}" type="sibTrans" cxnId="{DE0E1831-E1FB-4CCD-9480-6D78673A7536}">
      <dgm:prSet/>
      <dgm:spPr/>
      <dgm:t>
        <a:bodyPr/>
        <a:lstStyle/>
        <a:p>
          <a:endParaRPr lang="en-US"/>
        </a:p>
      </dgm:t>
    </dgm:pt>
    <dgm:pt modelId="{9AD75AE8-E1A2-4634-BF1D-F8B38C7CF446}">
      <dgm:prSet/>
      <dgm:spPr>
        <a:solidFill>
          <a:schemeClr val="accent2">
            <a:tint val="40000"/>
            <a:hueOff val="0"/>
            <a:satOff val="0"/>
            <a:lumOff val="0"/>
            <a:alpha val="31000"/>
          </a:schemeClr>
        </a:solidFill>
      </dgm:spPr>
      <dgm:t>
        <a:bodyPr/>
        <a:lstStyle/>
        <a:p>
          <a:endParaRPr lang="en-US" dirty="0"/>
        </a:p>
      </dgm:t>
    </dgm:pt>
    <dgm:pt modelId="{CAA458D7-30E1-4292-8539-8C70C186E6A7}" type="parTrans" cxnId="{69257FD8-6A3C-4A20-83EA-2BC61CF1EA79}">
      <dgm:prSet/>
      <dgm:spPr/>
      <dgm:t>
        <a:bodyPr/>
        <a:lstStyle/>
        <a:p>
          <a:endParaRPr lang="en-US"/>
        </a:p>
      </dgm:t>
    </dgm:pt>
    <dgm:pt modelId="{4E82F451-047D-4AD9-9687-B4C2BE0EE243}" type="sibTrans" cxnId="{69257FD8-6A3C-4A20-83EA-2BC61CF1EA79}">
      <dgm:prSet/>
      <dgm:spPr/>
      <dgm:t>
        <a:bodyPr/>
        <a:lstStyle/>
        <a:p>
          <a:endParaRPr lang="en-US"/>
        </a:p>
      </dgm:t>
    </dgm:pt>
    <dgm:pt modelId="{4E7DADF9-EFFB-40F2-9136-189AA8A59F71}">
      <dgm:prSet/>
      <dgm:spPr>
        <a:solidFill>
          <a:schemeClr val="accent2">
            <a:tint val="40000"/>
            <a:hueOff val="0"/>
            <a:satOff val="0"/>
            <a:lumOff val="0"/>
            <a:alpha val="31000"/>
          </a:schemeClr>
        </a:solidFill>
      </dgm:spPr>
      <dgm:t>
        <a:bodyPr/>
        <a:lstStyle/>
        <a:p>
          <a:r>
            <a:rPr lang="en-US" dirty="0"/>
            <a:t>Dispenser Friendly Viscosity</a:t>
          </a:r>
        </a:p>
      </dgm:t>
    </dgm:pt>
    <dgm:pt modelId="{CA8A7B34-B632-430A-ACF5-D56935F2648D}" type="parTrans" cxnId="{6044A09D-A4DF-471C-AFB8-3192DA61D515}">
      <dgm:prSet/>
      <dgm:spPr/>
      <dgm:t>
        <a:bodyPr/>
        <a:lstStyle/>
        <a:p>
          <a:endParaRPr lang="en-US"/>
        </a:p>
      </dgm:t>
    </dgm:pt>
    <dgm:pt modelId="{930DCADE-AADD-4651-8D59-5481D86362E1}" type="sibTrans" cxnId="{6044A09D-A4DF-471C-AFB8-3192DA61D515}">
      <dgm:prSet/>
      <dgm:spPr/>
      <dgm:t>
        <a:bodyPr/>
        <a:lstStyle/>
        <a:p>
          <a:endParaRPr lang="en-US"/>
        </a:p>
      </dgm:t>
    </dgm:pt>
    <dgm:pt modelId="{31277097-E1E7-44CD-BF7F-7BE489A65191}">
      <dgm:prSet/>
      <dgm:spPr>
        <a:solidFill>
          <a:schemeClr val="accent2">
            <a:tint val="40000"/>
            <a:hueOff val="0"/>
            <a:satOff val="0"/>
            <a:lumOff val="0"/>
            <a:alpha val="31000"/>
          </a:schemeClr>
        </a:solidFill>
      </dgm:spPr>
      <dgm:t>
        <a:bodyPr/>
        <a:lstStyle/>
        <a:p>
          <a:r>
            <a:rPr lang="en-US" dirty="0"/>
            <a:t>Can be used in Homestyle, OPL, and Commercial Laundry Machines.</a:t>
          </a:r>
        </a:p>
      </dgm:t>
    </dgm:pt>
    <dgm:pt modelId="{2FFD52AD-9D92-4813-AE69-DC07F0E667CB}" type="parTrans" cxnId="{B08A9216-B405-4ACE-A458-E6C2D2E1F72C}">
      <dgm:prSet/>
      <dgm:spPr/>
      <dgm:t>
        <a:bodyPr/>
        <a:lstStyle/>
        <a:p>
          <a:endParaRPr lang="en-US"/>
        </a:p>
      </dgm:t>
    </dgm:pt>
    <dgm:pt modelId="{A4954108-218F-48C6-8904-F2D0098B7C11}" type="sibTrans" cxnId="{B08A9216-B405-4ACE-A458-E6C2D2E1F72C}">
      <dgm:prSet/>
      <dgm:spPr/>
      <dgm:t>
        <a:bodyPr/>
        <a:lstStyle/>
        <a:p>
          <a:endParaRPr lang="en-US"/>
        </a:p>
      </dgm:t>
    </dgm:pt>
    <dgm:pt modelId="{8CC428CD-2F56-4943-BC40-09ACD2C29E03}" type="pres">
      <dgm:prSet presAssocID="{A7E6CB09-BF69-4025-B12C-95900EB93F05}" presName="diagram" presStyleCnt="0">
        <dgm:presLayoutVars>
          <dgm:dir/>
          <dgm:animLvl val="lvl"/>
          <dgm:resizeHandles val="exact"/>
        </dgm:presLayoutVars>
      </dgm:prSet>
      <dgm:spPr/>
    </dgm:pt>
    <dgm:pt modelId="{D6EC7B30-9ED4-4E10-B3C5-ADB375CF93CA}" type="pres">
      <dgm:prSet presAssocID="{C719712B-85E3-425B-A97A-41936409D6E9}" presName="compNode" presStyleCnt="0"/>
      <dgm:spPr/>
    </dgm:pt>
    <dgm:pt modelId="{61727D1A-51FA-4719-BEBF-281FFAD1091B}" type="pres">
      <dgm:prSet presAssocID="{C719712B-85E3-425B-A97A-41936409D6E9}" presName="childRect" presStyleLbl="bgAcc1" presStyleIdx="0" presStyleCnt="1">
        <dgm:presLayoutVars>
          <dgm:bulletEnabled val="1"/>
        </dgm:presLayoutVars>
      </dgm:prSet>
      <dgm:spPr/>
    </dgm:pt>
    <dgm:pt modelId="{5AA8F166-EA5D-443D-AF2D-3D4D19310D1C}" type="pres">
      <dgm:prSet presAssocID="{C719712B-85E3-425B-A97A-41936409D6E9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FD1F2811-45E1-4A21-94DE-9210C04BBEA1}" type="pres">
      <dgm:prSet presAssocID="{C719712B-85E3-425B-A97A-41936409D6E9}" presName="parentRect" presStyleLbl="alignNode1" presStyleIdx="0" presStyleCnt="1"/>
      <dgm:spPr/>
    </dgm:pt>
    <dgm:pt modelId="{29C8FACE-016E-49E9-921D-C2D086A4BD38}" type="pres">
      <dgm:prSet presAssocID="{C719712B-85E3-425B-A97A-41936409D6E9}" presName="adorn" presStyleLbl="fgAccFollowNod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</dgm:spPr>
    </dgm:pt>
  </dgm:ptLst>
  <dgm:cxnLst>
    <dgm:cxn modelId="{550CD901-6595-4C15-A1ED-1D7F94909983}" type="presOf" srcId="{C719712B-85E3-425B-A97A-41936409D6E9}" destId="{FD1F2811-45E1-4A21-94DE-9210C04BBEA1}" srcOrd="1" destOrd="0" presId="urn:microsoft.com/office/officeart/2005/8/layout/bList2"/>
    <dgm:cxn modelId="{1063EA03-4581-4427-8FC5-65DF9E5473CF}" type="presOf" srcId="{A7E6CB09-BF69-4025-B12C-95900EB93F05}" destId="{8CC428CD-2F56-4943-BC40-09ACD2C29E03}" srcOrd="0" destOrd="0" presId="urn:microsoft.com/office/officeart/2005/8/layout/bList2"/>
    <dgm:cxn modelId="{C1269711-E29F-42BD-AA66-31638ACE0F8A}" type="presOf" srcId="{89D6DEB6-31A4-4DBC-B14D-9822BBDE62BA}" destId="{61727D1A-51FA-4719-BEBF-281FFAD1091B}" srcOrd="0" destOrd="3" presId="urn:microsoft.com/office/officeart/2005/8/layout/bList2"/>
    <dgm:cxn modelId="{350A2F12-7309-4160-8DED-9ECFDB137DC2}" type="presOf" srcId="{9AD75AE8-E1A2-4634-BF1D-F8B38C7CF446}" destId="{61727D1A-51FA-4719-BEBF-281FFAD1091B}" srcOrd="0" destOrd="6" presId="urn:microsoft.com/office/officeart/2005/8/layout/bList2"/>
    <dgm:cxn modelId="{B08A9216-B405-4ACE-A458-E6C2D2E1F72C}" srcId="{AAB185F6-1BF7-41E7-8729-D8157E1B8207}" destId="{31277097-E1E7-44CD-BF7F-7BE489A65191}" srcOrd="3" destOrd="0" parTransId="{2FFD52AD-9D92-4813-AE69-DC07F0E667CB}" sibTransId="{A4954108-218F-48C6-8904-F2D0098B7C11}"/>
    <dgm:cxn modelId="{85220723-986B-41C2-BF4D-B361986B6DCC}" type="presOf" srcId="{31277097-E1E7-44CD-BF7F-7BE489A65191}" destId="{61727D1A-51FA-4719-BEBF-281FFAD1091B}" srcOrd="0" destOrd="5" presId="urn:microsoft.com/office/officeart/2005/8/layout/bList2"/>
    <dgm:cxn modelId="{DE0E1831-E1FB-4CCD-9480-6D78673A7536}" srcId="{AAB185F6-1BF7-41E7-8729-D8157E1B8207}" destId="{89D6DEB6-31A4-4DBC-B14D-9822BBDE62BA}" srcOrd="1" destOrd="0" parTransId="{5B53A77B-6073-45B4-A0DC-A78209CA4521}" sibTransId="{A923CE86-D598-4179-A939-35800EA470E7}"/>
    <dgm:cxn modelId="{DE425034-A34A-4DDF-A719-F9A3499C4766}" type="presOf" srcId="{C719712B-85E3-425B-A97A-41936409D6E9}" destId="{5AA8F166-EA5D-443D-AF2D-3D4D19310D1C}" srcOrd="0" destOrd="0" presId="urn:microsoft.com/office/officeart/2005/8/layout/bList2"/>
    <dgm:cxn modelId="{3E22BA3F-7B32-411E-91E1-D2EB5BFD996D}" srcId="{C719712B-85E3-425B-A97A-41936409D6E9}" destId="{AAB185F6-1BF7-41E7-8729-D8157E1B8207}" srcOrd="0" destOrd="0" parTransId="{90F91973-B330-4509-BD94-DE576E546E2D}" sibTransId="{3AC8AE04-1756-473A-B494-34D7164ECB86}"/>
    <dgm:cxn modelId="{058D957B-8F9A-40AD-A8EE-C1F78DDE3925}" srcId="{AAB185F6-1BF7-41E7-8729-D8157E1B8207}" destId="{A73B9830-850D-4D0C-82DA-C73C2A60CC28}" srcOrd="0" destOrd="0" parTransId="{CD17A744-839A-4B08-9BCC-77AD43A3E802}" sibTransId="{11691D51-EAF3-45AA-B309-3E4D630840B4}"/>
    <dgm:cxn modelId="{2EB8AC8D-6700-43FB-B1D9-6AB06F36F727}" srcId="{A73B9830-850D-4D0C-82DA-C73C2A60CC28}" destId="{1BB2D304-2740-49EB-B059-DF3C59174381}" srcOrd="0" destOrd="0" parTransId="{2BC0898A-9C4B-4865-95DA-402804EA6E61}" sibTransId="{CDA2CA56-C170-4CB6-AF24-8483B4D23B6F}"/>
    <dgm:cxn modelId="{6044A09D-A4DF-471C-AFB8-3192DA61D515}" srcId="{AAB185F6-1BF7-41E7-8729-D8157E1B8207}" destId="{4E7DADF9-EFFB-40F2-9136-189AA8A59F71}" srcOrd="2" destOrd="0" parTransId="{CA8A7B34-B632-430A-ACF5-D56935F2648D}" sibTransId="{930DCADE-AADD-4651-8D59-5481D86362E1}"/>
    <dgm:cxn modelId="{747BFBB3-1ADA-4758-8044-CEF837C2B998}" type="presOf" srcId="{A73B9830-850D-4D0C-82DA-C73C2A60CC28}" destId="{61727D1A-51FA-4719-BEBF-281FFAD1091B}" srcOrd="0" destOrd="1" presId="urn:microsoft.com/office/officeart/2005/8/layout/bList2"/>
    <dgm:cxn modelId="{B62E52B9-513F-421B-8372-61603AC4F5AE}" type="presOf" srcId="{4E7DADF9-EFFB-40F2-9136-189AA8A59F71}" destId="{61727D1A-51FA-4719-BEBF-281FFAD1091B}" srcOrd="0" destOrd="4" presId="urn:microsoft.com/office/officeart/2005/8/layout/bList2"/>
    <dgm:cxn modelId="{698B5AD6-59F4-4BAE-B4BD-B71CAA14D4C0}" type="presOf" srcId="{AAB185F6-1BF7-41E7-8729-D8157E1B8207}" destId="{61727D1A-51FA-4719-BEBF-281FFAD1091B}" srcOrd="0" destOrd="0" presId="urn:microsoft.com/office/officeart/2005/8/layout/bList2"/>
    <dgm:cxn modelId="{69257FD8-6A3C-4A20-83EA-2BC61CF1EA79}" srcId="{31277097-E1E7-44CD-BF7F-7BE489A65191}" destId="{9AD75AE8-E1A2-4634-BF1D-F8B38C7CF446}" srcOrd="0" destOrd="0" parTransId="{CAA458D7-30E1-4292-8539-8C70C186E6A7}" sibTransId="{4E82F451-047D-4AD9-9687-B4C2BE0EE243}"/>
    <dgm:cxn modelId="{67ABD9E0-BB32-493A-AAC6-136592EDA5AD}" srcId="{A7E6CB09-BF69-4025-B12C-95900EB93F05}" destId="{C719712B-85E3-425B-A97A-41936409D6E9}" srcOrd="0" destOrd="0" parTransId="{632BA6AA-0CFA-4CB1-9507-DDDF6C9A39BD}" sibTransId="{FD9283C9-2693-4A17-8534-D935838E9E17}"/>
    <dgm:cxn modelId="{483168EE-60A7-494B-8D54-D64A1638DE66}" type="presOf" srcId="{1BB2D304-2740-49EB-B059-DF3C59174381}" destId="{61727D1A-51FA-4719-BEBF-281FFAD1091B}" srcOrd="0" destOrd="2" presId="urn:microsoft.com/office/officeart/2005/8/layout/bList2"/>
    <dgm:cxn modelId="{75E6A342-69F1-4C0D-A520-B6813F777B87}" type="presParOf" srcId="{8CC428CD-2F56-4943-BC40-09ACD2C29E03}" destId="{D6EC7B30-9ED4-4E10-B3C5-ADB375CF93CA}" srcOrd="0" destOrd="0" presId="urn:microsoft.com/office/officeart/2005/8/layout/bList2"/>
    <dgm:cxn modelId="{D43E36D6-1572-498A-8AF7-874FEB44C1B9}" type="presParOf" srcId="{D6EC7B30-9ED4-4E10-B3C5-ADB375CF93CA}" destId="{61727D1A-51FA-4719-BEBF-281FFAD1091B}" srcOrd="0" destOrd="0" presId="urn:microsoft.com/office/officeart/2005/8/layout/bList2"/>
    <dgm:cxn modelId="{9A76CB7A-C1D3-4DF4-89AA-C8021C1EE40A}" type="presParOf" srcId="{D6EC7B30-9ED4-4E10-B3C5-ADB375CF93CA}" destId="{5AA8F166-EA5D-443D-AF2D-3D4D19310D1C}" srcOrd="1" destOrd="0" presId="urn:microsoft.com/office/officeart/2005/8/layout/bList2"/>
    <dgm:cxn modelId="{64CC5744-7F42-4684-A3BC-7E0817A880C6}" type="presParOf" srcId="{D6EC7B30-9ED4-4E10-B3C5-ADB375CF93CA}" destId="{FD1F2811-45E1-4A21-94DE-9210C04BBEA1}" srcOrd="2" destOrd="0" presId="urn:microsoft.com/office/officeart/2005/8/layout/bList2"/>
    <dgm:cxn modelId="{1E678A62-8465-4ACE-BECD-D2966A109270}" type="presParOf" srcId="{D6EC7B30-9ED4-4E10-B3C5-ADB375CF93CA}" destId="{29C8FACE-016E-49E9-921D-C2D086A4BD38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7E6CB09-BF69-4025-B12C-95900EB93F05}" type="doc">
      <dgm:prSet loTypeId="urn:microsoft.com/office/officeart/2005/8/layout/bList2" loCatId="list" qsTypeId="urn:microsoft.com/office/officeart/2005/8/quickstyle/simple2" qsCatId="simple" csTypeId="urn:microsoft.com/office/officeart/2005/8/colors/accent2_1" csCatId="accent2" phldr="1"/>
      <dgm:spPr/>
    </dgm:pt>
    <dgm:pt modelId="{C719712B-85E3-425B-A97A-41936409D6E9}">
      <dgm:prSet phldrT="[Text]" custT="1"/>
      <dgm:spPr/>
      <dgm:t>
        <a:bodyPr/>
        <a:lstStyle/>
        <a:p>
          <a:r>
            <a:rPr lang="en-US" sz="2800" dirty="0">
              <a:solidFill>
                <a:srgbClr val="01477B"/>
              </a:solidFill>
            </a:rPr>
            <a:t>Built Detergents</a:t>
          </a:r>
        </a:p>
      </dgm:t>
    </dgm:pt>
    <dgm:pt modelId="{632BA6AA-0CFA-4CB1-9507-DDDF6C9A39BD}" type="parTrans" cxnId="{67ABD9E0-BB32-493A-AAC6-136592EDA5AD}">
      <dgm:prSet/>
      <dgm:spPr/>
      <dgm:t>
        <a:bodyPr/>
        <a:lstStyle/>
        <a:p>
          <a:endParaRPr lang="en-US"/>
        </a:p>
      </dgm:t>
    </dgm:pt>
    <dgm:pt modelId="{FD9283C9-2693-4A17-8534-D935838E9E17}" type="sibTrans" cxnId="{67ABD9E0-BB32-493A-AAC6-136592EDA5AD}">
      <dgm:prSet/>
      <dgm:spPr/>
      <dgm:t>
        <a:bodyPr/>
        <a:lstStyle/>
        <a:p>
          <a:endParaRPr lang="en-US"/>
        </a:p>
      </dgm:t>
    </dgm:pt>
    <dgm:pt modelId="{AAB185F6-1BF7-41E7-8729-D8157E1B8207}">
      <dgm:prSet/>
      <dgm:spPr>
        <a:solidFill>
          <a:schemeClr val="accent2">
            <a:tint val="40000"/>
            <a:hueOff val="0"/>
            <a:satOff val="0"/>
            <a:lumOff val="0"/>
            <a:alpha val="31000"/>
          </a:schemeClr>
        </a:solidFill>
      </dgm:spPr>
      <dgm:t>
        <a:bodyPr/>
        <a:lstStyle/>
        <a:p>
          <a:r>
            <a:rPr lang="en-US" dirty="0"/>
            <a:t>Built Detergents combine the attributes of a Builder and a Non-Built Detergent into a single standalone product.</a:t>
          </a:r>
        </a:p>
      </dgm:t>
    </dgm:pt>
    <dgm:pt modelId="{90F91973-B330-4509-BD94-DE576E546E2D}" type="parTrans" cxnId="{3E22BA3F-7B32-411E-91E1-D2EB5BFD996D}">
      <dgm:prSet/>
      <dgm:spPr/>
      <dgm:t>
        <a:bodyPr/>
        <a:lstStyle/>
        <a:p>
          <a:endParaRPr lang="en-US"/>
        </a:p>
      </dgm:t>
    </dgm:pt>
    <dgm:pt modelId="{3AC8AE04-1756-473A-B494-34D7164ECB86}" type="sibTrans" cxnId="{3E22BA3F-7B32-411E-91E1-D2EB5BFD996D}">
      <dgm:prSet/>
      <dgm:spPr/>
      <dgm:t>
        <a:bodyPr/>
        <a:lstStyle/>
        <a:p>
          <a:endParaRPr lang="en-US"/>
        </a:p>
      </dgm:t>
    </dgm:pt>
    <dgm:pt modelId="{C2C147A8-9576-49FC-BF7F-A8995CD6728B}">
      <dgm:prSet/>
      <dgm:spPr>
        <a:solidFill>
          <a:schemeClr val="accent2">
            <a:tint val="40000"/>
            <a:hueOff val="0"/>
            <a:satOff val="0"/>
            <a:lumOff val="0"/>
            <a:alpha val="31000"/>
          </a:schemeClr>
        </a:solidFill>
      </dgm:spPr>
      <dgm:t>
        <a:bodyPr/>
        <a:lstStyle/>
        <a:p>
          <a:r>
            <a:rPr lang="en-US" dirty="0"/>
            <a:t>XHWAD was designed to handle the hardest and worst water conditions.</a:t>
          </a:r>
        </a:p>
      </dgm:t>
    </dgm:pt>
    <dgm:pt modelId="{4EFA9171-1AC4-44BA-A519-20B83F34ADC4}" type="parTrans" cxnId="{995939D2-D848-4388-A994-9FE7A9413C2F}">
      <dgm:prSet/>
      <dgm:spPr/>
      <dgm:t>
        <a:bodyPr/>
        <a:lstStyle/>
        <a:p>
          <a:endParaRPr lang="en-US"/>
        </a:p>
      </dgm:t>
    </dgm:pt>
    <dgm:pt modelId="{21CBEA4F-511D-4F53-A478-B6EA2FB1F749}" type="sibTrans" cxnId="{995939D2-D848-4388-A994-9FE7A9413C2F}">
      <dgm:prSet/>
      <dgm:spPr/>
      <dgm:t>
        <a:bodyPr/>
        <a:lstStyle/>
        <a:p>
          <a:endParaRPr lang="en-US"/>
        </a:p>
      </dgm:t>
    </dgm:pt>
    <dgm:pt modelId="{A73B9830-850D-4D0C-82DA-C73C2A60CC28}">
      <dgm:prSet/>
      <dgm:spPr>
        <a:solidFill>
          <a:schemeClr val="accent2">
            <a:tint val="40000"/>
            <a:hueOff val="0"/>
            <a:satOff val="0"/>
            <a:lumOff val="0"/>
            <a:alpha val="31000"/>
          </a:schemeClr>
        </a:solidFill>
      </dgm:spPr>
      <dgm:t>
        <a:bodyPr/>
        <a:lstStyle/>
        <a:p>
          <a:r>
            <a:rPr lang="en-US" dirty="0"/>
            <a:t>Solvent enhanced, Detergent SE, was formulated to offer superior removal of fats, oils, and greases in a variety of applications.</a:t>
          </a:r>
        </a:p>
      </dgm:t>
    </dgm:pt>
    <dgm:pt modelId="{CD17A744-839A-4B08-9BCC-77AD43A3E802}" type="parTrans" cxnId="{058D957B-8F9A-40AD-A8EE-C1F78DDE3925}">
      <dgm:prSet/>
      <dgm:spPr/>
      <dgm:t>
        <a:bodyPr/>
        <a:lstStyle/>
        <a:p>
          <a:endParaRPr lang="en-US"/>
        </a:p>
      </dgm:t>
    </dgm:pt>
    <dgm:pt modelId="{11691D51-EAF3-45AA-B309-3E4D630840B4}" type="sibTrans" cxnId="{058D957B-8F9A-40AD-A8EE-C1F78DDE3925}">
      <dgm:prSet/>
      <dgm:spPr/>
      <dgm:t>
        <a:bodyPr/>
        <a:lstStyle/>
        <a:p>
          <a:endParaRPr lang="en-US"/>
        </a:p>
      </dgm:t>
    </dgm:pt>
    <dgm:pt modelId="{8CC428CD-2F56-4943-BC40-09ACD2C29E03}" type="pres">
      <dgm:prSet presAssocID="{A7E6CB09-BF69-4025-B12C-95900EB93F05}" presName="diagram" presStyleCnt="0">
        <dgm:presLayoutVars>
          <dgm:dir/>
          <dgm:animLvl val="lvl"/>
          <dgm:resizeHandles val="exact"/>
        </dgm:presLayoutVars>
      </dgm:prSet>
      <dgm:spPr/>
    </dgm:pt>
    <dgm:pt modelId="{D6EC7B30-9ED4-4E10-B3C5-ADB375CF93CA}" type="pres">
      <dgm:prSet presAssocID="{C719712B-85E3-425B-A97A-41936409D6E9}" presName="compNode" presStyleCnt="0"/>
      <dgm:spPr/>
    </dgm:pt>
    <dgm:pt modelId="{61727D1A-51FA-4719-BEBF-281FFAD1091B}" type="pres">
      <dgm:prSet presAssocID="{C719712B-85E3-425B-A97A-41936409D6E9}" presName="childRect" presStyleLbl="bgAcc1" presStyleIdx="0" presStyleCnt="1">
        <dgm:presLayoutVars>
          <dgm:bulletEnabled val="1"/>
        </dgm:presLayoutVars>
      </dgm:prSet>
      <dgm:spPr/>
    </dgm:pt>
    <dgm:pt modelId="{5AA8F166-EA5D-443D-AF2D-3D4D19310D1C}" type="pres">
      <dgm:prSet presAssocID="{C719712B-85E3-425B-A97A-41936409D6E9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FD1F2811-45E1-4A21-94DE-9210C04BBEA1}" type="pres">
      <dgm:prSet presAssocID="{C719712B-85E3-425B-A97A-41936409D6E9}" presName="parentRect" presStyleLbl="alignNode1" presStyleIdx="0" presStyleCnt="1"/>
      <dgm:spPr/>
    </dgm:pt>
    <dgm:pt modelId="{29C8FACE-016E-49E9-921D-C2D086A4BD38}" type="pres">
      <dgm:prSet presAssocID="{C719712B-85E3-425B-A97A-41936409D6E9}" presName="adorn" presStyleLbl="fgAccFollowNod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</dgm:spPr>
    </dgm:pt>
  </dgm:ptLst>
  <dgm:cxnLst>
    <dgm:cxn modelId="{550CD901-6595-4C15-A1ED-1D7F94909983}" type="presOf" srcId="{C719712B-85E3-425B-A97A-41936409D6E9}" destId="{FD1F2811-45E1-4A21-94DE-9210C04BBEA1}" srcOrd="1" destOrd="0" presId="urn:microsoft.com/office/officeart/2005/8/layout/bList2"/>
    <dgm:cxn modelId="{1063EA03-4581-4427-8FC5-65DF9E5473CF}" type="presOf" srcId="{A7E6CB09-BF69-4025-B12C-95900EB93F05}" destId="{8CC428CD-2F56-4943-BC40-09ACD2C29E03}" srcOrd="0" destOrd="0" presId="urn:microsoft.com/office/officeart/2005/8/layout/bList2"/>
    <dgm:cxn modelId="{07BE0A2C-76BE-44C6-9A2B-EE8C3E13805F}" type="presOf" srcId="{C2C147A8-9576-49FC-BF7F-A8995CD6728B}" destId="{61727D1A-51FA-4719-BEBF-281FFAD1091B}" srcOrd="0" destOrd="1" presId="urn:microsoft.com/office/officeart/2005/8/layout/bList2"/>
    <dgm:cxn modelId="{DE425034-A34A-4DDF-A719-F9A3499C4766}" type="presOf" srcId="{C719712B-85E3-425B-A97A-41936409D6E9}" destId="{5AA8F166-EA5D-443D-AF2D-3D4D19310D1C}" srcOrd="0" destOrd="0" presId="urn:microsoft.com/office/officeart/2005/8/layout/bList2"/>
    <dgm:cxn modelId="{3E22BA3F-7B32-411E-91E1-D2EB5BFD996D}" srcId="{C719712B-85E3-425B-A97A-41936409D6E9}" destId="{AAB185F6-1BF7-41E7-8729-D8157E1B8207}" srcOrd="0" destOrd="0" parTransId="{90F91973-B330-4509-BD94-DE576E546E2D}" sibTransId="{3AC8AE04-1756-473A-B494-34D7164ECB86}"/>
    <dgm:cxn modelId="{058D957B-8F9A-40AD-A8EE-C1F78DDE3925}" srcId="{AAB185F6-1BF7-41E7-8729-D8157E1B8207}" destId="{A73B9830-850D-4D0C-82DA-C73C2A60CC28}" srcOrd="1" destOrd="0" parTransId="{CD17A744-839A-4B08-9BCC-77AD43A3E802}" sibTransId="{11691D51-EAF3-45AA-B309-3E4D630840B4}"/>
    <dgm:cxn modelId="{747BFBB3-1ADA-4758-8044-CEF837C2B998}" type="presOf" srcId="{A73B9830-850D-4D0C-82DA-C73C2A60CC28}" destId="{61727D1A-51FA-4719-BEBF-281FFAD1091B}" srcOrd="0" destOrd="2" presId="urn:microsoft.com/office/officeart/2005/8/layout/bList2"/>
    <dgm:cxn modelId="{995939D2-D848-4388-A994-9FE7A9413C2F}" srcId="{AAB185F6-1BF7-41E7-8729-D8157E1B8207}" destId="{C2C147A8-9576-49FC-BF7F-A8995CD6728B}" srcOrd="0" destOrd="0" parTransId="{4EFA9171-1AC4-44BA-A519-20B83F34ADC4}" sibTransId="{21CBEA4F-511D-4F53-A478-B6EA2FB1F749}"/>
    <dgm:cxn modelId="{698B5AD6-59F4-4BAE-B4BD-B71CAA14D4C0}" type="presOf" srcId="{AAB185F6-1BF7-41E7-8729-D8157E1B8207}" destId="{61727D1A-51FA-4719-BEBF-281FFAD1091B}" srcOrd="0" destOrd="0" presId="urn:microsoft.com/office/officeart/2005/8/layout/bList2"/>
    <dgm:cxn modelId="{67ABD9E0-BB32-493A-AAC6-136592EDA5AD}" srcId="{A7E6CB09-BF69-4025-B12C-95900EB93F05}" destId="{C719712B-85E3-425B-A97A-41936409D6E9}" srcOrd="0" destOrd="0" parTransId="{632BA6AA-0CFA-4CB1-9507-DDDF6C9A39BD}" sibTransId="{FD9283C9-2693-4A17-8534-D935838E9E17}"/>
    <dgm:cxn modelId="{75E6A342-69F1-4C0D-A520-B6813F777B87}" type="presParOf" srcId="{8CC428CD-2F56-4943-BC40-09ACD2C29E03}" destId="{D6EC7B30-9ED4-4E10-B3C5-ADB375CF93CA}" srcOrd="0" destOrd="0" presId="urn:microsoft.com/office/officeart/2005/8/layout/bList2"/>
    <dgm:cxn modelId="{D43E36D6-1572-498A-8AF7-874FEB44C1B9}" type="presParOf" srcId="{D6EC7B30-9ED4-4E10-B3C5-ADB375CF93CA}" destId="{61727D1A-51FA-4719-BEBF-281FFAD1091B}" srcOrd="0" destOrd="0" presId="urn:microsoft.com/office/officeart/2005/8/layout/bList2"/>
    <dgm:cxn modelId="{9A76CB7A-C1D3-4DF4-89AA-C8021C1EE40A}" type="presParOf" srcId="{D6EC7B30-9ED4-4E10-B3C5-ADB375CF93CA}" destId="{5AA8F166-EA5D-443D-AF2D-3D4D19310D1C}" srcOrd="1" destOrd="0" presId="urn:microsoft.com/office/officeart/2005/8/layout/bList2"/>
    <dgm:cxn modelId="{64CC5744-7F42-4684-A3BC-7E0817A880C6}" type="presParOf" srcId="{D6EC7B30-9ED4-4E10-B3C5-ADB375CF93CA}" destId="{FD1F2811-45E1-4A21-94DE-9210C04BBEA1}" srcOrd="2" destOrd="0" presId="urn:microsoft.com/office/officeart/2005/8/layout/bList2"/>
    <dgm:cxn modelId="{1E678A62-8465-4ACE-BECD-D2966A109270}" type="presParOf" srcId="{D6EC7B30-9ED4-4E10-B3C5-ADB375CF93CA}" destId="{29C8FACE-016E-49E9-921D-C2D086A4BD38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7E6CB09-BF69-4025-B12C-95900EB93F05}" type="doc">
      <dgm:prSet loTypeId="urn:microsoft.com/office/officeart/2005/8/layout/bList2" loCatId="list" qsTypeId="urn:microsoft.com/office/officeart/2005/8/quickstyle/simple2" qsCatId="simple" csTypeId="urn:microsoft.com/office/officeart/2005/8/colors/accent2_1" csCatId="accent2" phldr="1"/>
      <dgm:spPr/>
    </dgm:pt>
    <dgm:pt modelId="{C719712B-85E3-425B-A97A-41936409D6E9}">
      <dgm:prSet phldrT="[Text]" custT="1"/>
      <dgm:spPr/>
      <dgm:t>
        <a:bodyPr/>
        <a:lstStyle/>
        <a:p>
          <a:r>
            <a:rPr lang="en-US" sz="2800" dirty="0">
              <a:solidFill>
                <a:srgbClr val="01477B"/>
              </a:solidFill>
            </a:rPr>
            <a:t>Bleaches</a:t>
          </a:r>
        </a:p>
      </dgm:t>
    </dgm:pt>
    <dgm:pt modelId="{632BA6AA-0CFA-4CB1-9507-DDDF6C9A39BD}" type="parTrans" cxnId="{67ABD9E0-BB32-493A-AAC6-136592EDA5AD}">
      <dgm:prSet/>
      <dgm:spPr/>
      <dgm:t>
        <a:bodyPr/>
        <a:lstStyle/>
        <a:p>
          <a:endParaRPr lang="en-US"/>
        </a:p>
      </dgm:t>
    </dgm:pt>
    <dgm:pt modelId="{FD9283C9-2693-4A17-8534-D935838E9E17}" type="sibTrans" cxnId="{67ABD9E0-BB32-493A-AAC6-136592EDA5AD}">
      <dgm:prSet/>
      <dgm:spPr/>
      <dgm:t>
        <a:bodyPr/>
        <a:lstStyle/>
        <a:p>
          <a:endParaRPr lang="en-US"/>
        </a:p>
      </dgm:t>
    </dgm:pt>
    <dgm:pt modelId="{AAB185F6-1BF7-41E7-8729-D8157E1B8207}">
      <dgm:prSet/>
      <dgm:spPr>
        <a:solidFill>
          <a:schemeClr val="accent2">
            <a:tint val="40000"/>
            <a:hueOff val="0"/>
            <a:satOff val="0"/>
            <a:lumOff val="0"/>
            <a:alpha val="31000"/>
          </a:schemeClr>
        </a:solidFill>
      </dgm:spPr>
      <dgm:t>
        <a:bodyPr/>
        <a:lstStyle/>
        <a:p>
          <a:r>
            <a:rPr lang="en-US" dirty="0"/>
            <a:t>Bleach (weather Chlorine or Peroxide based) works by oxidizing the molecular bonds of stains to render them invisible upon visible inspection.</a:t>
          </a:r>
        </a:p>
      </dgm:t>
    </dgm:pt>
    <dgm:pt modelId="{90F91973-B330-4509-BD94-DE576E546E2D}" type="parTrans" cxnId="{3E22BA3F-7B32-411E-91E1-D2EB5BFD996D}">
      <dgm:prSet/>
      <dgm:spPr/>
      <dgm:t>
        <a:bodyPr/>
        <a:lstStyle/>
        <a:p>
          <a:endParaRPr lang="en-US"/>
        </a:p>
      </dgm:t>
    </dgm:pt>
    <dgm:pt modelId="{3AC8AE04-1756-473A-B494-34D7164ECB86}" type="sibTrans" cxnId="{3E22BA3F-7B32-411E-91E1-D2EB5BFD996D}">
      <dgm:prSet/>
      <dgm:spPr/>
      <dgm:t>
        <a:bodyPr/>
        <a:lstStyle/>
        <a:p>
          <a:endParaRPr lang="en-US"/>
        </a:p>
      </dgm:t>
    </dgm:pt>
    <dgm:pt modelId="{C2C147A8-9576-49FC-BF7F-A8995CD6728B}">
      <dgm:prSet/>
      <dgm:spPr>
        <a:solidFill>
          <a:schemeClr val="accent2">
            <a:tint val="40000"/>
            <a:hueOff val="0"/>
            <a:satOff val="0"/>
            <a:lumOff val="0"/>
            <a:alpha val="31000"/>
          </a:schemeClr>
        </a:solidFill>
      </dgm:spPr>
      <dgm:t>
        <a:bodyPr/>
        <a:lstStyle/>
        <a:p>
          <a:r>
            <a:rPr lang="en-US" dirty="0"/>
            <a:t>Bleach is not a substitute for good detergency and alkalinity!</a:t>
          </a:r>
        </a:p>
      </dgm:t>
    </dgm:pt>
    <dgm:pt modelId="{4EFA9171-1AC4-44BA-A519-20B83F34ADC4}" type="parTrans" cxnId="{995939D2-D848-4388-A994-9FE7A9413C2F}">
      <dgm:prSet/>
      <dgm:spPr/>
      <dgm:t>
        <a:bodyPr/>
        <a:lstStyle/>
        <a:p>
          <a:endParaRPr lang="en-US"/>
        </a:p>
      </dgm:t>
    </dgm:pt>
    <dgm:pt modelId="{21CBEA4F-511D-4F53-A478-B6EA2FB1F749}" type="sibTrans" cxnId="{995939D2-D848-4388-A994-9FE7A9413C2F}">
      <dgm:prSet/>
      <dgm:spPr/>
      <dgm:t>
        <a:bodyPr/>
        <a:lstStyle/>
        <a:p>
          <a:endParaRPr lang="en-US"/>
        </a:p>
      </dgm:t>
    </dgm:pt>
    <dgm:pt modelId="{A73B9830-850D-4D0C-82DA-C73C2A60CC28}">
      <dgm:prSet/>
      <dgm:spPr>
        <a:solidFill>
          <a:schemeClr val="accent2">
            <a:tint val="40000"/>
            <a:hueOff val="0"/>
            <a:satOff val="0"/>
            <a:lumOff val="0"/>
            <a:alpha val="31000"/>
          </a:schemeClr>
        </a:solidFill>
      </dgm:spPr>
      <dgm:t>
        <a:bodyPr/>
        <a:lstStyle/>
        <a:p>
          <a:r>
            <a:rPr lang="en-US" dirty="0"/>
            <a:t>Bleach DOES NOT Clean!</a:t>
          </a:r>
        </a:p>
      </dgm:t>
    </dgm:pt>
    <dgm:pt modelId="{CD17A744-839A-4B08-9BCC-77AD43A3E802}" type="parTrans" cxnId="{058D957B-8F9A-40AD-A8EE-C1F78DDE3925}">
      <dgm:prSet/>
      <dgm:spPr/>
      <dgm:t>
        <a:bodyPr/>
        <a:lstStyle/>
        <a:p>
          <a:endParaRPr lang="en-US"/>
        </a:p>
      </dgm:t>
    </dgm:pt>
    <dgm:pt modelId="{11691D51-EAF3-45AA-B309-3E4D630840B4}" type="sibTrans" cxnId="{058D957B-8F9A-40AD-A8EE-C1F78DDE3925}">
      <dgm:prSet/>
      <dgm:spPr/>
      <dgm:t>
        <a:bodyPr/>
        <a:lstStyle/>
        <a:p>
          <a:endParaRPr lang="en-US"/>
        </a:p>
      </dgm:t>
    </dgm:pt>
    <dgm:pt modelId="{7B80D07B-F967-4E0B-A1F9-985735520DAA}">
      <dgm:prSet/>
      <dgm:spPr>
        <a:solidFill>
          <a:schemeClr val="accent2">
            <a:tint val="40000"/>
            <a:hueOff val="0"/>
            <a:satOff val="0"/>
            <a:lumOff val="0"/>
            <a:alpha val="31000"/>
          </a:schemeClr>
        </a:solidFill>
      </dgm:spPr>
      <dgm:t>
        <a:bodyPr/>
        <a:lstStyle/>
        <a:p>
          <a:r>
            <a:rPr lang="en-US" dirty="0"/>
            <a:t>Temperature matters with Bleach performance.</a:t>
          </a:r>
        </a:p>
      </dgm:t>
    </dgm:pt>
    <dgm:pt modelId="{5F551048-4717-428A-A339-AC9126945DA1}" type="parTrans" cxnId="{6987397D-1833-4A6B-873B-92BE6307E48A}">
      <dgm:prSet/>
      <dgm:spPr/>
      <dgm:t>
        <a:bodyPr/>
        <a:lstStyle/>
        <a:p>
          <a:endParaRPr lang="en-US"/>
        </a:p>
      </dgm:t>
    </dgm:pt>
    <dgm:pt modelId="{F04C516B-83BA-4577-9210-947C7DE58DC5}" type="sibTrans" cxnId="{6987397D-1833-4A6B-873B-92BE6307E48A}">
      <dgm:prSet/>
      <dgm:spPr/>
      <dgm:t>
        <a:bodyPr/>
        <a:lstStyle/>
        <a:p>
          <a:endParaRPr lang="en-US"/>
        </a:p>
      </dgm:t>
    </dgm:pt>
    <dgm:pt modelId="{8CC428CD-2F56-4943-BC40-09ACD2C29E03}" type="pres">
      <dgm:prSet presAssocID="{A7E6CB09-BF69-4025-B12C-95900EB93F05}" presName="diagram" presStyleCnt="0">
        <dgm:presLayoutVars>
          <dgm:dir/>
          <dgm:animLvl val="lvl"/>
          <dgm:resizeHandles val="exact"/>
        </dgm:presLayoutVars>
      </dgm:prSet>
      <dgm:spPr/>
    </dgm:pt>
    <dgm:pt modelId="{D6EC7B30-9ED4-4E10-B3C5-ADB375CF93CA}" type="pres">
      <dgm:prSet presAssocID="{C719712B-85E3-425B-A97A-41936409D6E9}" presName="compNode" presStyleCnt="0"/>
      <dgm:spPr/>
    </dgm:pt>
    <dgm:pt modelId="{61727D1A-51FA-4719-BEBF-281FFAD1091B}" type="pres">
      <dgm:prSet presAssocID="{C719712B-85E3-425B-A97A-41936409D6E9}" presName="childRect" presStyleLbl="bgAcc1" presStyleIdx="0" presStyleCnt="1">
        <dgm:presLayoutVars>
          <dgm:bulletEnabled val="1"/>
        </dgm:presLayoutVars>
      </dgm:prSet>
      <dgm:spPr/>
    </dgm:pt>
    <dgm:pt modelId="{5AA8F166-EA5D-443D-AF2D-3D4D19310D1C}" type="pres">
      <dgm:prSet presAssocID="{C719712B-85E3-425B-A97A-41936409D6E9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FD1F2811-45E1-4A21-94DE-9210C04BBEA1}" type="pres">
      <dgm:prSet presAssocID="{C719712B-85E3-425B-A97A-41936409D6E9}" presName="parentRect" presStyleLbl="alignNode1" presStyleIdx="0" presStyleCnt="1"/>
      <dgm:spPr/>
    </dgm:pt>
    <dgm:pt modelId="{29C8FACE-016E-49E9-921D-C2D086A4BD38}" type="pres">
      <dgm:prSet presAssocID="{C719712B-85E3-425B-A97A-41936409D6E9}" presName="adorn" presStyleLbl="fgAccFollowNod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</dgm:spPr>
    </dgm:pt>
  </dgm:ptLst>
  <dgm:cxnLst>
    <dgm:cxn modelId="{550CD901-6595-4C15-A1ED-1D7F94909983}" type="presOf" srcId="{C719712B-85E3-425B-A97A-41936409D6E9}" destId="{FD1F2811-45E1-4A21-94DE-9210C04BBEA1}" srcOrd="1" destOrd="0" presId="urn:microsoft.com/office/officeart/2005/8/layout/bList2"/>
    <dgm:cxn modelId="{1063EA03-4581-4427-8FC5-65DF9E5473CF}" type="presOf" srcId="{A7E6CB09-BF69-4025-B12C-95900EB93F05}" destId="{8CC428CD-2F56-4943-BC40-09ACD2C29E03}" srcOrd="0" destOrd="0" presId="urn:microsoft.com/office/officeart/2005/8/layout/bList2"/>
    <dgm:cxn modelId="{07BE0A2C-76BE-44C6-9A2B-EE8C3E13805F}" type="presOf" srcId="{C2C147A8-9576-49FC-BF7F-A8995CD6728B}" destId="{61727D1A-51FA-4719-BEBF-281FFAD1091B}" srcOrd="0" destOrd="1" presId="urn:microsoft.com/office/officeart/2005/8/layout/bList2"/>
    <dgm:cxn modelId="{DE425034-A34A-4DDF-A719-F9A3499C4766}" type="presOf" srcId="{C719712B-85E3-425B-A97A-41936409D6E9}" destId="{5AA8F166-EA5D-443D-AF2D-3D4D19310D1C}" srcOrd="0" destOrd="0" presId="urn:microsoft.com/office/officeart/2005/8/layout/bList2"/>
    <dgm:cxn modelId="{3E22BA3F-7B32-411E-91E1-D2EB5BFD996D}" srcId="{C719712B-85E3-425B-A97A-41936409D6E9}" destId="{AAB185F6-1BF7-41E7-8729-D8157E1B8207}" srcOrd="0" destOrd="0" parTransId="{90F91973-B330-4509-BD94-DE576E546E2D}" sibTransId="{3AC8AE04-1756-473A-B494-34D7164ECB86}"/>
    <dgm:cxn modelId="{058D957B-8F9A-40AD-A8EE-C1F78DDE3925}" srcId="{C2C147A8-9576-49FC-BF7F-A8995CD6728B}" destId="{A73B9830-850D-4D0C-82DA-C73C2A60CC28}" srcOrd="0" destOrd="0" parTransId="{CD17A744-839A-4B08-9BCC-77AD43A3E802}" sibTransId="{11691D51-EAF3-45AA-B309-3E4D630840B4}"/>
    <dgm:cxn modelId="{6987397D-1833-4A6B-873B-92BE6307E48A}" srcId="{C2C147A8-9576-49FC-BF7F-A8995CD6728B}" destId="{7B80D07B-F967-4E0B-A1F9-985735520DAA}" srcOrd="1" destOrd="0" parTransId="{5F551048-4717-428A-A339-AC9126945DA1}" sibTransId="{F04C516B-83BA-4577-9210-947C7DE58DC5}"/>
    <dgm:cxn modelId="{ECF5C0A4-0959-4E7B-9185-05563ABA0969}" type="presOf" srcId="{7B80D07B-F967-4E0B-A1F9-985735520DAA}" destId="{61727D1A-51FA-4719-BEBF-281FFAD1091B}" srcOrd="0" destOrd="3" presId="urn:microsoft.com/office/officeart/2005/8/layout/bList2"/>
    <dgm:cxn modelId="{747BFBB3-1ADA-4758-8044-CEF837C2B998}" type="presOf" srcId="{A73B9830-850D-4D0C-82DA-C73C2A60CC28}" destId="{61727D1A-51FA-4719-BEBF-281FFAD1091B}" srcOrd="0" destOrd="2" presId="urn:microsoft.com/office/officeart/2005/8/layout/bList2"/>
    <dgm:cxn modelId="{995939D2-D848-4388-A994-9FE7A9413C2F}" srcId="{AAB185F6-1BF7-41E7-8729-D8157E1B8207}" destId="{C2C147A8-9576-49FC-BF7F-A8995CD6728B}" srcOrd="0" destOrd="0" parTransId="{4EFA9171-1AC4-44BA-A519-20B83F34ADC4}" sibTransId="{21CBEA4F-511D-4F53-A478-B6EA2FB1F749}"/>
    <dgm:cxn modelId="{698B5AD6-59F4-4BAE-B4BD-B71CAA14D4C0}" type="presOf" srcId="{AAB185F6-1BF7-41E7-8729-D8157E1B8207}" destId="{61727D1A-51FA-4719-BEBF-281FFAD1091B}" srcOrd="0" destOrd="0" presId="urn:microsoft.com/office/officeart/2005/8/layout/bList2"/>
    <dgm:cxn modelId="{67ABD9E0-BB32-493A-AAC6-136592EDA5AD}" srcId="{A7E6CB09-BF69-4025-B12C-95900EB93F05}" destId="{C719712B-85E3-425B-A97A-41936409D6E9}" srcOrd="0" destOrd="0" parTransId="{632BA6AA-0CFA-4CB1-9507-DDDF6C9A39BD}" sibTransId="{FD9283C9-2693-4A17-8534-D935838E9E17}"/>
    <dgm:cxn modelId="{75E6A342-69F1-4C0D-A520-B6813F777B87}" type="presParOf" srcId="{8CC428CD-2F56-4943-BC40-09ACD2C29E03}" destId="{D6EC7B30-9ED4-4E10-B3C5-ADB375CF93CA}" srcOrd="0" destOrd="0" presId="urn:microsoft.com/office/officeart/2005/8/layout/bList2"/>
    <dgm:cxn modelId="{D43E36D6-1572-498A-8AF7-874FEB44C1B9}" type="presParOf" srcId="{D6EC7B30-9ED4-4E10-B3C5-ADB375CF93CA}" destId="{61727D1A-51FA-4719-BEBF-281FFAD1091B}" srcOrd="0" destOrd="0" presId="urn:microsoft.com/office/officeart/2005/8/layout/bList2"/>
    <dgm:cxn modelId="{9A76CB7A-C1D3-4DF4-89AA-C8021C1EE40A}" type="presParOf" srcId="{D6EC7B30-9ED4-4E10-B3C5-ADB375CF93CA}" destId="{5AA8F166-EA5D-443D-AF2D-3D4D19310D1C}" srcOrd="1" destOrd="0" presId="urn:microsoft.com/office/officeart/2005/8/layout/bList2"/>
    <dgm:cxn modelId="{64CC5744-7F42-4684-A3BC-7E0817A880C6}" type="presParOf" srcId="{D6EC7B30-9ED4-4E10-B3C5-ADB375CF93CA}" destId="{FD1F2811-45E1-4A21-94DE-9210C04BBEA1}" srcOrd="2" destOrd="0" presId="urn:microsoft.com/office/officeart/2005/8/layout/bList2"/>
    <dgm:cxn modelId="{1E678A62-8465-4ACE-BECD-D2966A109270}" type="presParOf" srcId="{D6EC7B30-9ED4-4E10-B3C5-ADB375CF93CA}" destId="{29C8FACE-016E-49E9-921D-C2D086A4BD38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7E6CB09-BF69-4025-B12C-95900EB93F05}" type="doc">
      <dgm:prSet loTypeId="urn:microsoft.com/office/officeart/2005/8/layout/bList2" loCatId="list" qsTypeId="urn:microsoft.com/office/officeart/2005/8/quickstyle/simple2" qsCatId="simple" csTypeId="urn:microsoft.com/office/officeart/2005/8/colors/accent2_1" csCatId="accent2" phldr="1"/>
      <dgm:spPr/>
    </dgm:pt>
    <dgm:pt modelId="{C719712B-85E3-425B-A97A-41936409D6E9}">
      <dgm:prSet phldrT="[Text]" custT="1"/>
      <dgm:spPr/>
      <dgm:t>
        <a:bodyPr/>
        <a:lstStyle/>
        <a:p>
          <a:r>
            <a:rPr lang="en-US" sz="2800" dirty="0">
              <a:solidFill>
                <a:srgbClr val="01477B"/>
              </a:solidFill>
            </a:rPr>
            <a:t>Sours</a:t>
          </a:r>
        </a:p>
      </dgm:t>
    </dgm:pt>
    <dgm:pt modelId="{632BA6AA-0CFA-4CB1-9507-DDDF6C9A39BD}" type="parTrans" cxnId="{67ABD9E0-BB32-493A-AAC6-136592EDA5AD}">
      <dgm:prSet/>
      <dgm:spPr/>
      <dgm:t>
        <a:bodyPr/>
        <a:lstStyle/>
        <a:p>
          <a:endParaRPr lang="en-US"/>
        </a:p>
      </dgm:t>
    </dgm:pt>
    <dgm:pt modelId="{FD9283C9-2693-4A17-8534-D935838E9E17}" type="sibTrans" cxnId="{67ABD9E0-BB32-493A-AAC6-136592EDA5AD}">
      <dgm:prSet/>
      <dgm:spPr/>
      <dgm:t>
        <a:bodyPr/>
        <a:lstStyle/>
        <a:p>
          <a:endParaRPr lang="en-US"/>
        </a:p>
      </dgm:t>
    </dgm:pt>
    <dgm:pt modelId="{AAB185F6-1BF7-41E7-8729-D8157E1B8207}">
      <dgm:prSet/>
      <dgm:spPr>
        <a:solidFill>
          <a:schemeClr val="accent2">
            <a:tint val="40000"/>
            <a:hueOff val="0"/>
            <a:satOff val="0"/>
            <a:lumOff val="0"/>
            <a:alpha val="31000"/>
          </a:schemeClr>
        </a:solidFill>
      </dgm:spPr>
      <dgm:t>
        <a:bodyPr/>
        <a:lstStyle/>
        <a:p>
          <a:r>
            <a:rPr lang="en-US" dirty="0"/>
            <a:t>Sours neutralize residual levels of alkalinity and treat what &amp; mineral quality issues.</a:t>
          </a:r>
        </a:p>
      </dgm:t>
    </dgm:pt>
    <dgm:pt modelId="{90F91973-B330-4509-BD94-DE576E546E2D}" type="parTrans" cxnId="{3E22BA3F-7B32-411E-91E1-D2EB5BFD996D}">
      <dgm:prSet/>
      <dgm:spPr/>
      <dgm:t>
        <a:bodyPr/>
        <a:lstStyle/>
        <a:p>
          <a:endParaRPr lang="en-US"/>
        </a:p>
      </dgm:t>
    </dgm:pt>
    <dgm:pt modelId="{3AC8AE04-1756-473A-B494-34D7164ECB86}" type="sibTrans" cxnId="{3E22BA3F-7B32-411E-91E1-D2EB5BFD996D}">
      <dgm:prSet/>
      <dgm:spPr/>
      <dgm:t>
        <a:bodyPr/>
        <a:lstStyle/>
        <a:p>
          <a:endParaRPr lang="en-US"/>
        </a:p>
      </dgm:t>
    </dgm:pt>
    <dgm:pt modelId="{C2C147A8-9576-49FC-BF7F-A8995CD6728B}">
      <dgm:prSet/>
      <dgm:spPr>
        <a:solidFill>
          <a:schemeClr val="accent2">
            <a:tint val="40000"/>
            <a:hueOff val="0"/>
            <a:satOff val="0"/>
            <a:lumOff val="0"/>
            <a:alpha val="31000"/>
          </a:schemeClr>
        </a:solidFill>
      </dgm:spPr>
      <dgm:t>
        <a:bodyPr/>
        <a:lstStyle/>
        <a:p>
          <a:r>
            <a:rPr lang="en-US" dirty="0"/>
            <a:t>Final pH range of 5.5 – 6.5 is ideal and important for linens that will have prolonged skin contact.</a:t>
          </a:r>
        </a:p>
      </dgm:t>
    </dgm:pt>
    <dgm:pt modelId="{4EFA9171-1AC4-44BA-A519-20B83F34ADC4}" type="parTrans" cxnId="{995939D2-D848-4388-A994-9FE7A9413C2F}">
      <dgm:prSet/>
      <dgm:spPr/>
      <dgm:t>
        <a:bodyPr/>
        <a:lstStyle/>
        <a:p>
          <a:endParaRPr lang="en-US"/>
        </a:p>
      </dgm:t>
    </dgm:pt>
    <dgm:pt modelId="{21CBEA4F-511D-4F53-A478-B6EA2FB1F749}" type="sibTrans" cxnId="{995939D2-D848-4388-A994-9FE7A9413C2F}">
      <dgm:prSet/>
      <dgm:spPr/>
      <dgm:t>
        <a:bodyPr/>
        <a:lstStyle/>
        <a:p>
          <a:endParaRPr lang="en-US"/>
        </a:p>
      </dgm:t>
    </dgm:pt>
    <dgm:pt modelId="{A73B9830-850D-4D0C-82DA-C73C2A60CC28}">
      <dgm:prSet/>
      <dgm:spPr>
        <a:solidFill>
          <a:schemeClr val="accent2">
            <a:tint val="40000"/>
            <a:hueOff val="0"/>
            <a:satOff val="0"/>
            <a:lumOff val="0"/>
            <a:alpha val="31000"/>
          </a:schemeClr>
        </a:solidFill>
      </dgm:spPr>
      <dgm:t>
        <a:bodyPr/>
        <a:lstStyle/>
        <a:p>
          <a:r>
            <a:rPr lang="en-US" dirty="0"/>
            <a:t>Laundry Sour is a “buffered” laundry sour.</a:t>
          </a:r>
        </a:p>
      </dgm:t>
    </dgm:pt>
    <dgm:pt modelId="{CD17A744-839A-4B08-9BCC-77AD43A3E802}" type="parTrans" cxnId="{058D957B-8F9A-40AD-A8EE-C1F78DDE3925}">
      <dgm:prSet/>
      <dgm:spPr/>
      <dgm:t>
        <a:bodyPr/>
        <a:lstStyle/>
        <a:p>
          <a:endParaRPr lang="en-US"/>
        </a:p>
      </dgm:t>
    </dgm:pt>
    <dgm:pt modelId="{11691D51-EAF3-45AA-B309-3E4D630840B4}" type="sibTrans" cxnId="{058D957B-8F9A-40AD-A8EE-C1F78DDE3925}">
      <dgm:prSet/>
      <dgm:spPr/>
      <dgm:t>
        <a:bodyPr/>
        <a:lstStyle/>
        <a:p>
          <a:endParaRPr lang="en-US"/>
        </a:p>
      </dgm:t>
    </dgm:pt>
    <dgm:pt modelId="{ECFFE378-8829-4C83-8783-5FB208B11036}">
      <dgm:prSet/>
      <dgm:spPr>
        <a:solidFill>
          <a:schemeClr val="accent2">
            <a:tint val="40000"/>
            <a:hueOff val="0"/>
            <a:satOff val="0"/>
            <a:lumOff val="0"/>
            <a:alpha val="31000"/>
          </a:schemeClr>
        </a:solidFill>
      </dgm:spPr>
      <dgm:t>
        <a:bodyPr/>
        <a:lstStyle/>
        <a:p>
          <a:r>
            <a:rPr lang="en-US" dirty="0"/>
            <a:t>Xtreme Laundry Sour is our Rust Controlling Sour.</a:t>
          </a:r>
        </a:p>
      </dgm:t>
    </dgm:pt>
    <dgm:pt modelId="{75D59CD2-784C-4C5F-A4B6-D6FB782C62F4}" type="parTrans" cxnId="{E48014D5-6B5B-4B17-B89A-D79F988F76E2}">
      <dgm:prSet/>
      <dgm:spPr/>
      <dgm:t>
        <a:bodyPr/>
        <a:lstStyle/>
        <a:p>
          <a:endParaRPr lang="en-US"/>
        </a:p>
      </dgm:t>
    </dgm:pt>
    <dgm:pt modelId="{21F8F2AE-6959-41F3-849D-B6B1D5C35226}" type="sibTrans" cxnId="{E48014D5-6B5B-4B17-B89A-D79F988F76E2}">
      <dgm:prSet/>
      <dgm:spPr/>
      <dgm:t>
        <a:bodyPr/>
        <a:lstStyle/>
        <a:p>
          <a:endParaRPr lang="en-US"/>
        </a:p>
      </dgm:t>
    </dgm:pt>
    <dgm:pt modelId="{6F6C41F0-F0E1-48E4-9494-650148927E70}">
      <dgm:prSet/>
      <dgm:spPr>
        <a:solidFill>
          <a:schemeClr val="accent2">
            <a:tint val="40000"/>
            <a:hueOff val="0"/>
            <a:satOff val="0"/>
            <a:lumOff val="0"/>
            <a:alpha val="31000"/>
          </a:schemeClr>
        </a:solidFill>
      </dgm:spPr>
      <dgm:t>
        <a:bodyPr/>
        <a:lstStyle/>
        <a:p>
          <a:r>
            <a:rPr lang="en-US" dirty="0"/>
            <a:t>Sour/Soft combines regular laundry sour with fabric softener.</a:t>
          </a:r>
        </a:p>
      </dgm:t>
    </dgm:pt>
    <dgm:pt modelId="{0494C596-0A29-4923-9FDB-3AF26417406B}" type="parTrans" cxnId="{89C265DE-5EAA-4D5A-8379-AE3DC118FA46}">
      <dgm:prSet/>
      <dgm:spPr/>
      <dgm:t>
        <a:bodyPr/>
        <a:lstStyle/>
        <a:p>
          <a:endParaRPr lang="en-US"/>
        </a:p>
      </dgm:t>
    </dgm:pt>
    <dgm:pt modelId="{4EFC567C-C4E5-4898-8028-F15B3A1D3534}" type="sibTrans" cxnId="{89C265DE-5EAA-4D5A-8379-AE3DC118FA46}">
      <dgm:prSet/>
      <dgm:spPr/>
      <dgm:t>
        <a:bodyPr/>
        <a:lstStyle/>
        <a:p>
          <a:endParaRPr lang="en-US"/>
        </a:p>
      </dgm:t>
    </dgm:pt>
    <dgm:pt modelId="{8CC428CD-2F56-4943-BC40-09ACD2C29E03}" type="pres">
      <dgm:prSet presAssocID="{A7E6CB09-BF69-4025-B12C-95900EB93F05}" presName="diagram" presStyleCnt="0">
        <dgm:presLayoutVars>
          <dgm:dir/>
          <dgm:animLvl val="lvl"/>
          <dgm:resizeHandles val="exact"/>
        </dgm:presLayoutVars>
      </dgm:prSet>
      <dgm:spPr/>
    </dgm:pt>
    <dgm:pt modelId="{D6EC7B30-9ED4-4E10-B3C5-ADB375CF93CA}" type="pres">
      <dgm:prSet presAssocID="{C719712B-85E3-425B-A97A-41936409D6E9}" presName="compNode" presStyleCnt="0"/>
      <dgm:spPr/>
    </dgm:pt>
    <dgm:pt modelId="{61727D1A-51FA-4719-BEBF-281FFAD1091B}" type="pres">
      <dgm:prSet presAssocID="{C719712B-85E3-425B-A97A-41936409D6E9}" presName="childRect" presStyleLbl="bgAcc1" presStyleIdx="0" presStyleCnt="1">
        <dgm:presLayoutVars>
          <dgm:bulletEnabled val="1"/>
        </dgm:presLayoutVars>
      </dgm:prSet>
      <dgm:spPr/>
    </dgm:pt>
    <dgm:pt modelId="{5AA8F166-EA5D-443D-AF2D-3D4D19310D1C}" type="pres">
      <dgm:prSet presAssocID="{C719712B-85E3-425B-A97A-41936409D6E9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FD1F2811-45E1-4A21-94DE-9210C04BBEA1}" type="pres">
      <dgm:prSet presAssocID="{C719712B-85E3-425B-A97A-41936409D6E9}" presName="parentRect" presStyleLbl="alignNode1" presStyleIdx="0" presStyleCnt="1"/>
      <dgm:spPr/>
    </dgm:pt>
    <dgm:pt modelId="{29C8FACE-016E-49E9-921D-C2D086A4BD38}" type="pres">
      <dgm:prSet presAssocID="{C719712B-85E3-425B-A97A-41936409D6E9}" presName="adorn" presStyleLbl="fgAccFollowNod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</dgm:spPr>
    </dgm:pt>
  </dgm:ptLst>
  <dgm:cxnLst>
    <dgm:cxn modelId="{550CD901-6595-4C15-A1ED-1D7F94909983}" type="presOf" srcId="{C719712B-85E3-425B-A97A-41936409D6E9}" destId="{FD1F2811-45E1-4A21-94DE-9210C04BBEA1}" srcOrd="1" destOrd="0" presId="urn:microsoft.com/office/officeart/2005/8/layout/bList2"/>
    <dgm:cxn modelId="{1063EA03-4581-4427-8FC5-65DF9E5473CF}" type="presOf" srcId="{A7E6CB09-BF69-4025-B12C-95900EB93F05}" destId="{8CC428CD-2F56-4943-BC40-09ACD2C29E03}" srcOrd="0" destOrd="0" presId="urn:microsoft.com/office/officeart/2005/8/layout/bList2"/>
    <dgm:cxn modelId="{07BE0A2C-76BE-44C6-9A2B-EE8C3E13805F}" type="presOf" srcId="{C2C147A8-9576-49FC-BF7F-A8995CD6728B}" destId="{61727D1A-51FA-4719-BEBF-281FFAD1091B}" srcOrd="0" destOrd="1" presId="urn:microsoft.com/office/officeart/2005/8/layout/bList2"/>
    <dgm:cxn modelId="{DE425034-A34A-4DDF-A719-F9A3499C4766}" type="presOf" srcId="{C719712B-85E3-425B-A97A-41936409D6E9}" destId="{5AA8F166-EA5D-443D-AF2D-3D4D19310D1C}" srcOrd="0" destOrd="0" presId="urn:microsoft.com/office/officeart/2005/8/layout/bList2"/>
    <dgm:cxn modelId="{EFFF5739-7F17-45DD-8E28-105FA19CB47D}" type="presOf" srcId="{ECFFE378-8829-4C83-8783-5FB208B11036}" destId="{61727D1A-51FA-4719-BEBF-281FFAD1091B}" srcOrd="0" destOrd="3" presId="urn:microsoft.com/office/officeart/2005/8/layout/bList2"/>
    <dgm:cxn modelId="{3E22BA3F-7B32-411E-91E1-D2EB5BFD996D}" srcId="{C719712B-85E3-425B-A97A-41936409D6E9}" destId="{AAB185F6-1BF7-41E7-8729-D8157E1B8207}" srcOrd="0" destOrd="0" parTransId="{90F91973-B330-4509-BD94-DE576E546E2D}" sibTransId="{3AC8AE04-1756-473A-B494-34D7164ECB86}"/>
    <dgm:cxn modelId="{058D957B-8F9A-40AD-A8EE-C1F78DDE3925}" srcId="{C2C147A8-9576-49FC-BF7F-A8995CD6728B}" destId="{A73B9830-850D-4D0C-82DA-C73C2A60CC28}" srcOrd="0" destOrd="0" parTransId="{CD17A744-839A-4B08-9BCC-77AD43A3E802}" sibTransId="{11691D51-EAF3-45AA-B309-3E4D630840B4}"/>
    <dgm:cxn modelId="{747BFBB3-1ADA-4758-8044-CEF837C2B998}" type="presOf" srcId="{A73B9830-850D-4D0C-82DA-C73C2A60CC28}" destId="{61727D1A-51FA-4719-BEBF-281FFAD1091B}" srcOrd="0" destOrd="2" presId="urn:microsoft.com/office/officeart/2005/8/layout/bList2"/>
    <dgm:cxn modelId="{995939D2-D848-4388-A994-9FE7A9413C2F}" srcId="{AAB185F6-1BF7-41E7-8729-D8157E1B8207}" destId="{C2C147A8-9576-49FC-BF7F-A8995CD6728B}" srcOrd="0" destOrd="0" parTransId="{4EFA9171-1AC4-44BA-A519-20B83F34ADC4}" sibTransId="{21CBEA4F-511D-4F53-A478-B6EA2FB1F749}"/>
    <dgm:cxn modelId="{E48014D5-6B5B-4B17-B89A-D79F988F76E2}" srcId="{C2C147A8-9576-49FC-BF7F-A8995CD6728B}" destId="{ECFFE378-8829-4C83-8783-5FB208B11036}" srcOrd="1" destOrd="0" parTransId="{75D59CD2-784C-4C5F-A4B6-D6FB782C62F4}" sibTransId="{21F8F2AE-6959-41F3-849D-B6B1D5C35226}"/>
    <dgm:cxn modelId="{698B5AD6-59F4-4BAE-B4BD-B71CAA14D4C0}" type="presOf" srcId="{AAB185F6-1BF7-41E7-8729-D8157E1B8207}" destId="{61727D1A-51FA-4719-BEBF-281FFAD1091B}" srcOrd="0" destOrd="0" presId="urn:microsoft.com/office/officeart/2005/8/layout/bList2"/>
    <dgm:cxn modelId="{89C265DE-5EAA-4D5A-8379-AE3DC118FA46}" srcId="{C2C147A8-9576-49FC-BF7F-A8995CD6728B}" destId="{6F6C41F0-F0E1-48E4-9494-650148927E70}" srcOrd="2" destOrd="0" parTransId="{0494C596-0A29-4923-9FDB-3AF26417406B}" sibTransId="{4EFC567C-C4E5-4898-8028-F15B3A1D3534}"/>
    <dgm:cxn modelId="{67ABD9E0-BB32-493A-AAC6-136592EDA5AD}" srcId="{A7E6CB09-BF69-4025-B12C-95900EB93F05}" destId="{C719712B-85E3-425B-A97A-41936409D6E9}" srcOrd="0" destOrd="0" parTransId="{632BA6AA-0CFA-4CB1-9507-DDDF6C9A39BD}" sibTransId="{FD9283C9-2693-4A17-8534-D935838E9E17}"/>
    <dgm:cxn modelId="{E196DEEC-E3C4-475C-980D-BEF37A6168D1}" type="presOf" srcId="{6F6C41F0-F0E1-48E4-9494-650148927E70}" destId="{61727D1A-51FA-4719-BEBF-281FFAD1091B}" srcOrd="0" destOrd="4" presId="urn:microsoft.com/office/officeart/2005/8/layout/bList2"/>
    <dgm:cxn modelId="{75E6A342-69F1-4C0D-A520-B6813F777B87}" type="presParOf" srcId="{8CC428CD-2F56-4943-BC40-09ACD2C29E03}" destId="{D6EC7B30-9ED4-4E10-B3C5-ADB375CF93CA}" srcOrd="0" destOrd="0" presId="urn:microsoft.com/office/officeart/2005/8/layout/bList2"/>
    <dgm:cxn modelId="{D43E36D6-1572-498A-8AF7-874FEB44C1B9}" type="presParOf" srcId="{D6EC7B30-9ED4-4E10-B3C5-ADB375CF93CA}" destId="{61727D1A-51FA-4719-BEBF-281FFAD1091B}" srcOrd="0" destOrd="0" presId="urn:microsoft.com/office/officeart/2005/8/layout/bList2"/>
    <dgm:cxn modelId="{9A76CB7A-C1D3-4DF4-89AA-C8021C1EE40A}" type="presParOf" srcId="{D6EC7B30-9ED4-4E10-B3C5-ADB375CF93CA}" destId="{5AA8F166-EA5D-443D-AF2D-3D4D19310D1C}" srcOrd="1" destOrd="0" presId="urn:microsoft.com/office/officeart/2005/8/layout/bList2"/>
    <dgm:cxn modelId="{64CC5744-7F42-4684-A3BC-7E0817A880C6}" type="presParOf" srcId="{D6EC7B30-9ED4-4E10-B3C5-ADB375CF93CA}" destId="{FD1F2811-45E1-4A21-94DE-9210C04BBEA1}" srcOrd="2" destOrd="0" presId="urn:microsoft.com/office/officeart/2005/8/layout/bList2"/>
    <dgm:cxn modelId="{1E678A62-8465-4ACE-BECD-D2966A109270}" type="presParOf" srcId="{D6EC7B30-9ED4-4E10-B3C5-ADB375CF93CA}" destId="{29C8FACE-016E-49E9-921D-C2D086A4BD38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7E6CB09-BF69-4025-B12C-95900EB93F05}" type="doc">
      <dgm:prSet loTypeId="urn:microsoft.com/office/officeart/2005/8/layout/bList2" loCatId="list" qsTypeId="urn:microsoft.com/office/officeart/2005/8/quickstyle/simple2" qsCatId="simple" csTypeId="urn:microsoft.com/office/officeart/2005/8/colors/accent2_1" csCatId="accent2" phldr="1"/>
      <dgm:spPr/>
    </dgm:pt>
    <dgm:pt modelId="{C719712B-85E3-425B-A97A-41936409D6E9}">
      <dgm:prSet phldrT="[Text]" custT="1"/>
      <dgm:spPr/>
      <dgm:t>
        <a:bodyPr/>
        <a:lstStyle/>
        <a:p>
          <a:r>
            <a:rPr lang="en-US" sz="2800" dirty="0">
              <a:solidFill>
                <a:srgbClr val="01477B"/>
              </a:solidFill>
            </a:rPr>
            <a:t>Softeners</a:t>
          </a:r>
        </a:p>
      </dgm:t>
    </dgm:pt>
    <dgm:pt modelId="{632BA6AA-0CFA-4CB1-9507-DDDF6C9A39BD}" type="parTrans" cxnId="{67ABD9E0-BB32-493A-AAC6-136592EDA5AD}">
      <dgm:prSet/>
      <dgm:spPr/>
      <dgm:t>
        <a:bodyPr/>
        <a:lstStyle/>
        <a:p>
          <a:endParaRPr lang="en-US"/>
        </a:p>
      </dgm:t>
    </dgm:pt>
    <dgm:pt modelId="{FD9283C9-2693-4A17-8534-D935838E9E17}" type="sibTrans" cxnId="{67ABD9E0-BB32-493A-AAC6-136592EDA5AD}">
      <dgm:prSet/>
      <dgm:spPr/>
      <dgm:t>
        <a:bodyPr/>
        <a:lstStyle/>
        <a:p>
          <a:endParaRPr lang="en-US"/>
        </a:p>
      </dgm:t>
    </dgm:pt>
    <dgm:pt modelId="{AAB185F6-1BF7-41E7-8729-D8157E1B8207}">
      <dgm:prSet/>
      <dgm:spPr>
        <a:solidFill>
          <a:schemeClr val="accent2">
            <a:tint val="40000"/>
            <a:hueOff val="0"/>
            <a:satOff val="0"/>
            <a:lumOff val="0"/>
            <a:alpha val="31000"/>
          </a:schemeClr>
        </a:solidFill>
      </dgm:spPr>
      <dgm:t>
        <a:bodyPr/>
        <a:lstStyle/>
        <a:p>
          <a:r>
            <a:rPr lang="en-US" dirty="0"/>
            <a:t>Fabric Softeners reduce fabric rigidity, control static, provide lubricity, and impart a pleasant fragrance to the linen.</a:t>
          </a:r>
        </a:p>
      </dgm:t>
    </dgm:pt>
    <dgm:pt modelId="{90F91973-B330-4509-BD94-DE576E546E2D}" type="parTrans" cxnId="{3E22BA3F-7B32-411E-91E1-D2EB5BFD996D}">
      <dgm:prSet/>
      <dgm:spPr/>
      <dgm:t>
        <a:bodyPr/>
        <a:lstStyle/>
        <a:p>
          <a:endParaRPr lang="en-US"/>
        </a:p>
      </dgm:t>
    </dgm:pt>
    <dgm:pt modelId="{3AC8AE04-1756-473A-B494-34D7164ECB86}" type="sibTrans" cxnId="{3E22BA3F-7B32-411E-91E1-D2EB5BFD996D}">
      <dgm:prSet/>
      <dgm:spPr/>
      <dgm:t>
        <a:bodyPr/>
        <a:lstStyle/>
        <a:p>
          <a:endParaRPr lang="en-US"/>
        </a:p>
      </dgm:t>
    </dgm:pt>
    <dgm:pt modelId="{C2C147A8-9576-49FC-BF7F-A8995CD6728B}">
      <dgm:prSet/>
      <dgm:spPr>
        <a:solidFill>
          <a:schemeClr val="accent2">
            <a:tint val="40000"/>
            <a:hueOff val="0"/>
            <a:satOff val="0"/>
            <a:lumOff val="0"/>
            <a:alpha val="31000"/>
          </a:schemeClr>
        </a:solidFill>
      </dgm:spPr>
      <dgm:t>
        <a:bodyPr/>
        <a:lstStyle/>
        <a:p>
          <a:r>
            <a:rPr lang="en-US" dirty="0"/>
            <a:t>Fabric Softener has a Breezy Linen fragrance.</a:t>
          </a:r>
        </a:p>
      </dgm:t>
    </dgm:pt>
    <dgm:pt modelId="{4EFA9171-1AC4-44BA-A519-20B83F34ADC4}" type="parTrans" cxnId="{995939D2-D848-4388-A994-9FE7A9413C2F}">
      <dgm:prSet/>
      <dgm:spPr/>
      <dgm:t>
        <a:bodyPr/>
        <a:lstStyle/>
        <a:p>
          <a:endParaRPr lang="en-US"/>
        </a:p>
      </dgm:t>
    </dgm:pt>
    <dgm:pt modelId="{21CBEA4F-511D-4F53-A478-B6EA2FB1F749}" type="sibTrans" cxnId="{995939D2-D848-4388-A994-9FE7A9413C2F}">
      <dgm:prSet/>
      <dgm:spPr/>
      <dgm:t>
        <a:bodyPr/>
        <a:lstStyle/>
        <a:p>
          <a:endParaRPr lang="en-US"/>
        </a:p>
      </dgm:t>
    </dgm:pt>
    <dgm:pt modelId="{F4E4624E-C64A-4EFE-B674-5C86DFD2D292}">
      <dgm:prSet/>
      <dgm:spPr>
        <a:solidFill>
          <a:schemeClr val="accent2">
            <a:tint val="40000"/>
            <a:hueOff val="0"/>
            <a:satOff val="0"/>
            <a:lumOff val="0"/>
            <a:alpha val="31000"/>
          </a:schemeClr>
        </a:solidFill>
      </dgm:spPr>
      <dgm:t>
        <a:bodyPr/>
        <a:lstStyle/>
        <a:p>
          <a:r>
            <a:rPr lang="en-US" dirty="0"/>
            <a:t>Softener EP has a Spring Shower Fresh scent.</a:t>
          </a:r>
        </a:p>
      </dgm:t>
    </dgm:pt>
    <dgm:pt modelId="{A2F0F429-B83A-4A9D-8030-AFFC785B74C8}" type="parTrans" cxnId="{1729E006-68AA-40B3-A456-5A80B7FC6A4C}">
      <dgm:prSet/>
      <dgm:spPr/>
      <dgm:t>
        <a:bodyPr/>
        <a:lstStyle/>
        <a:p>
          <a:endParaRPr lang="en-US"/>
        </a:p>
      </dgm:t>
    </dgm:pt>
    <dgm:pt modelId="{8C69CE2D-D677-4908-84E9-B99A5BF66CB7}" type="sibTrans" cxnId="{1729E006-68AA-40B3-A456-5A80B7FC6A4C}">
      <dgm:prSet/>
      <dgm:spPr/>
      <dgm:t>
        <a:bodyPr/>
        <a:lstStyle/>
        <a:p>
          <a:endParaRPr lang="en-US"/>
        </a:p>
      </dgm:t>
    </dgm:pt>
    <dgm:pt modelId="{A9C02EC3-2801-4A77-93A5-F7F2F382C66B}">
      <dgm:prSet/>
      <dgm:spPr>
        <a:solidFill>
          <a:schemeClr val="accent2">
            <a:tint val="40000"/>
            <a:hueOff val="0"/>
            <a:satOff val="0"/>
            <a:lumOff val="0"/>
            <a:alpha val="31000"/>
          </a:schemeClr>
        </a:solidFill>
      </dgm:spPr>
      <dgm:t>
        <a:bodyPr/>
        <a:lstStyle/>
        <a:p>
          <a:r>
            <a:rPr lang="en-US" dirty="0"/>
            <a:t>Softener X has an Xcelente inspired fragrance and fabric protectant.</a:t>
          </a:r>
        </a:p>
      </dgm:t>
    </dgm:pt>
    <dgm:pt modelId="{7C445975-0D26-4C44-9E36-21874B66AC76}" type="parTrans" cxnId="{4DAF44A0-AB12-4409-B776-385CB350EF45}">
      <dgm:prSet/>
      <dgm:spPr/>
      <dgm:t>
        <a:bodyPr/>
        <a:lstStyle/>
        <a:p>
          <a:endParaRPr lang="en-US"/>
        </a:p>
      </dgm:t>
    </dgm:pt>
    <dgm:pt modelId="{4A72239E-5956-430F-946C-33D62A642253}" type="sibTrans" cxnId="{4DAF44A0-AB12-4409-B776-385CB350EF45}">
      <dgm:prSet/>
      <dgm:spPr/>
      <dgm:t>
        <a:bodyPr/>
        <a:lstStyle/>
        <a:p>
          <a:endParaRPr lang="en-US"/>
        </a:p>
      </dgm:t>
    </dgm:pt>
    <dgm:pt modelId="{8CC428CD-2F56-4943-BC40-09ACD2C29E03}" type="pres">
      <dgm:prSet presAssocID="{A7E6CB09-BF69-4025-B12C-95900EB93F05}" presName="diagram" presStyleCnt="0">
        <dgm:presLayoutVars>
          <dgm:dir/>
          <dgm:animLvl val="lvl"/>
          <dgm:resizeHandles val="exact"/>
        </dgm:presLayoutVars>
      </dgm:prSet>
      <dgm:spPr/>
    </dgm:pt>
    <dgm:pt modelId="{D6EC7B30-9ED4-4E10-B3C5-ADB375CF93CA}" type="pres">
      <dgm:prSet presAssocID="{C719712B-85E3-425B-A97A-41936409D6E9}" presName="compNode" presStyleCnt="0"/>
      <dgm:spPr/>
    </dgm:pt>
    <dgm:pt modelId="{61727D1A-51FA-4719-BEBF-281FFAD1091B}" type="pres">
      <dgm:prSet presAssocID="{C719712B-85E3-425B-A97A-41936409D6E9}" presName="childRect" presStyleLbl="bgAcc1" presStyleIdx="0" presStyleCnt="1">
        <dgm:presLayoutVars>
          <dgm:bulletEnabled val="1"/>
        </dgm:presLayoutVars>
      </dgm:prSet>
      <dgm:spPr/>
    </dgm:pt>
    <dgm:pt modelId="{5AA8F166-EA5D-443D-AF2D-3D4D19310D1C}" type="pres">
      <dgm:prSet presAssocID="{C719712B-85E3-425B-A97A-41936409D6E9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FD1F2811-45E1-4A21-94DE-9210C04BBEA1}" type="pres">
      <dgm:prSet presAssocID="{C719712B-85E3-425B-A97A-41936409D6E9}" presName="parentRect" presStyleLbl="alignNode1" presStyleIdx="0" presStyleCnt="1"/>
      <dgm:spPr/>
    </dgm:pt>
    <dgm:pt modelId="{29C8FACE-016E-49E9-921D-C2D086A4BD38}" type="pres">
      <dgm:prSet presAssocID="{C719712B-85E3-425B-A97A-41936409D6E9}" presName="adorn" presStyleLbl="fgAccFollowNod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</dgm:spPr>
    </dgm:pt>
  </dgm:ptLst>
  <dgm:cxnLst>
    <dgm:cxn modelId="{550CD901-6595-4C15-A1ED-1D7F94909983}" type="presOf" srcId="{C719712B-85E3-425B-A97A-41936409D6E9}" destId="{FD1F2811-45E1-4A21-94DE-9210C04BBEA1}" srcOrd="1" destOrd="0" presId="urn:microsoft.com/office/officeart/2005/8/layout/bList2"/>
    <dgm:cxn modelId="{1063EA03-4581-4427-8FC5-65DF9E5473CF}" type="presOf" srcId="{A7E6CB09-BF69-4025-B12C-95900EB93F05}" destId="{8CC428CD-2F56-4943-BC40-09ACD2C29E03}" srcOrd="0" destOrd="0" presId="urn:microsoft.com/office/officeart/2005/8/layout/bList2"/>
    <dgm:cxn modelId="{1729E006-68AA-40B3-A456-5A80B7FC6A4C}" srcId="{AAB185F6-1BF7-41E7-8729-D8157E1B8207}" destId="{F4E4624E-C64A-4EFE-B674-5C86DFD2D292}" srcOrd="1" destOrd="0" parTransId="{A2F0F429-B83A-4A9D-8030-AFFC785B74C8}" sibTransId="{8C69CE2D-D677-4908-84E9-B99A5BF66CB7}"/>
    <dgm:cxn modelId="{01E0F20E-616E-44C8-AC64-B5FA6CD64A88}" type="presOf" srcId="{F4E4624E-C64A-4EFE-B674-5C86DFD2D292}" destId="{61727D1A-51FA-4719-BEBF-281FFAD1091B}" srcOrd="0" destOrd="2" presId="urn:microsoft.com/office/officeart/2005/8/layout/bList2"/>
    <dgm:cxn modelId="{07BE0A2C-76BE-44C6-9A2B-EE8C3E13805F}" type="presOf" srcId="{C2C147A8-9576-49FC-BF7F-A8995CD6728B}" destId="{61727D1A-51FA-4719-BEBF-281FFAD1091B}" srcOrd="0" destOrd="1" presId="urn:microsoft.com/office/officeart/2005/8/layout/bList2"/>
    <dgm:cxn modelId="{DE425034-A34A-4DDF-A719-F9A3499C4766}" type="presOf" srcId="{C719712B-85E3-425B-A97A-41936409D6E9}" destId="{5AA8F166-EA5D-443D-AF2D-3D4D19310D1C}" srcOrd="0" destOrd="0" presId="urn:microsoft.com/office/officeart/2005/8/layout/bList2"/>
    <dgm:cxn modelId="{3E22BA3F-7B32-411E-91E1-D2EB5BFD996D}" srcId="{C719712B-85E3-425B-A97A-41936409D6E9}" destId="{AAB185F6-1BF7-41E7-8729-D8157E1B8207}" srcOrd="0" destOrd="0" parTransId="{90F91973-B330-4509-BD94-DE576E546E2D}" sibTransId="{3AC8AE04-1756-473A-B494-34D7164ECB86}"/>
    <dgm:cxn modelId="{4DAF44A0-AB12-4409-B776-385CB350EF45}" srcId="{AAB185F6-1BF7-41E7-8729-D8157E1B8207}" destId="{A9C02EC3-2801-4A77-93A5-F7F2F382C66B}" srcOrd="2" destOrd="0" parTransId="{7C445975-0D26-4C44-9E36-21874B66AC76}" sibTransId="{4A72239E-5956-430F-946C-33D62A642253}"/>
    <dgm:cxn modelId="{995939D2-D848-4388-A994-9FE7A9413C2F}" srcId="{AAB185F6-1BF7-41E7-8729-D8157E1B8207}" destId="{C2C147A8-9576-49FC-BF7F-A8995CD6728B}" srcOrd="0" destOrd="0" parTransId="{4EFA9171-1AC4-44BA-A519-20B83F34ADC4}" sibTransId="{21CBEA4F-511D-4F53-A478-B6EA2FB1F749}"/>
    <dgm:cxn modelId="{E54E4ED3-EAFE-494C-8830-FD91F0AF8A92}" type="presOf" srcId="{A9C02EC3-2801-4A77-93A5-F7F2F382C66B}" destId="{61727D1A-51FA-4719-BEBF-281FFAD1091B}" srcOrd="0" destOrd="3" presId="urn:microsoft.com/office/officeart/2005/8/layout/bList2"/>
    <dgm:cxn modelId="{698B5AD6-59F4-4BAE-B4BD-B71CAA14D4C0}" type="presOf" srcId="{AAB185F6-1BF7-41E7-8729-D8157E1B8207}" destId="{61727D1A-51FA-4719-BEBF-281FFAD1091B}" srcOrd="0" destOrd="0" presId="urn:microsoft.com/office/officeart/2005/8/layout/bList2"/>
    <dgm:cxn modelId="{67ABD9E0-BB32-493A-AAC6-136592EDA5AD}" srcId="{A7E6CB09-BF69-4025-B12C-95900EB93F05}" destId="{C719712B-85E3-425B-A97A-41936409D6E9}" srcOrd="0" destOrd="0" parTransId="{632BA6AA-0CFA-4CB1-9507-DDDF6C9A39BD}" sibTransId="{FD9283C9-2693-4A17-8534-D935838E9E17}"/>
    <dgm:cxn modelId="{75E6A342-69F1-4C0D-A520-B6813F777B87}" type="presParOf" srcId="{8CC428CD-2F56-4943-BC40-09ACD2C29E03}" destId="{D6EC7B30-9ED4-4E10-B3C5-ADB375CF93CA}" srcOrd="0" destOrd="0" presId="urn:microsoft.com/office/officeart/2005/8/layout/bList2"/>
    <dgm:cxn modelId="{D43E36D6-1572-498A-8AF7-874FEB44C1B9}" type="presParOf" srcId="{D6EC7B30-9ED4-4E10-B3C5-ADB375CF93CA}" destId="{61727D1A-51FA-4719-BEBF-281FFAD1091B}" srcOrd="0" destOrd="0" presId="urn:microsoft.com/office/officeart/2005/8/layout/bList2"/>
    <dgm:cxn modelId="{9A76CB7A-C1D3-4DF4-89AA-C8021C1EE40A}" type="presParOf" srcId="{D6EC7B30-9ED4-4E10-B3C5-ADB375CF93CA}" destId="{5AA8F166-EA5D-443D-AF2D-3D4D19310D1C}" srcOrd="1" destOrd="0" presId="urn:microsoft.com/office/officeart/2005/8/layout/bList2"/>
    <dgm:cxn modelId="{64CC5744-7F42-4684-A3BC-7E0817A880C6}" type="presParOf" srcId="{D6EC7B30-9ED4-4E10-B3C5-ADB375CF93CA}" destId="{FD1F2811-45E1-4A21-94DE-9210C04BBEA1}" srcOrd="2" destOrd="0" presId="urn:microsoft.com/office/officeart/2005/8/layout/bList2"/>
    <dgm:cxn modelId="{1E678A62-8465-4ACE-BECD-D2966A109270}" type="presParOf" srcId="{D6EC7B30-9ED4-4E10-B3C5-ADB375CF93CA}" destId="{29C8FACE-016E-49E9-921D-C2D086A4BD38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7E6CB09-BF69-4025-B12C-95900EB93F05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</dgm:pt>
    <dgm:pt modelId="{C719712B-85E3-425B-A97A-41936409D6E9}">
      <dgm:prSet phldrT="[Text]"/>
      <dgm:spPr/>
      <dgm:t>
        <a:bodyPr/>
        <a:lstStyle/>
        <a:p>
          <a:r>
            <a:rPr lang="en-US" dirty="0"/>
            <a:t>Additives</a:t>
          </a:r>
        </a:p>
      </dgm:t>
    </dgm:pt>
    <dgm:pt modelId="{632BA6AA-0CFA-4CB1-9507-DDDF6C9A39BD}" type="parTrans" cxnId="{67ABD9E0-BB32-493A-AAC6-136592EDA5AD}">
      <dgm:prSet/>
      <dgm:spPr/>
      <dgm:t>
        <a:bodyPr/>
        <a:lstStyle/>
        <a:p>
          <a:endParaRPr lang="en-US"/>
        </a:p>
      </dgm:t>
    </dgm:pt>
    <dgm:pt modelId="{FD9283C9-2693-4A17-8534-D935838E9E17}" type="sibTrans" cxnId="{67ABD9E0-BB32-493A-AAC6-136592EDA5AD}">
      <dgm:prSet/>
      <dgm:spPr/>
      <dgm:t>
        <a:bodyPr/>
        <a:lstStyle/>
        <a:p>
          <a:endParaRPr lang="en-US"/>
        </a:p>
      </dgm:t>
    </dgm:pt>
    <dgm:pt modelId="{AAB185F6-1BF7-41E7-8729-D8157E1B8207}">
      <dgm:prSet/>
      <dgm:spPr/>
      <dgm:t>
        <a:bodyPr/>
        <a:lstStyle/>
        <a:p>
          <a:r>
            <a:rPr lang="en-US" dirty="0"/>
            <a:t>These additional products don’t “fit” into a traditional category, but serve an important role in certain laundry situations.</a:t>
          </a:r>
        </a:p>
      </dgm:t>
    </dgm:pt>
    <dgm:pt modelId="{90F91973-B330-4509-BD94-DE576E546E2D}" type="parTrans" cxnId="{3E22BA3F-7B32-411E-91E1-D2EB5BFD996D}">
      <dgm:prSet/>
      <dgm:spPr/>
      <dgm:t>
        <a:bodyPr/>
        <a:lstStyle/>
        <a:p>
          <a:endParaRPr lang="en-US"/>
        </a:p>
      </dgm:t>
    </dgm:pt>
    <dgm:pt modelId="{3AC8AE04-1756-473A-B494-34D7164ECB86}" type="sibTrans" cxnId="{3E22BA3F-7B32-411E-91E1-D2EB5BFD996D}">
      <dgm:prSet/>
      <dgm:spPr/>
      <dgm:t>
        <a:bodyPr/>
        <a:lstStyle/>
        <a:p>
          <a:endParaRPr lang="en-US"/>
        </a:p>
      </dgm:t>
    </dgm:pt>
    <dgm:pt modelId="{C2C147A8-9576-49FC-BF7F-A8995CD6728B}">
      <dgm:prSet/>
      <dgm:spPr/>
      <dgm:t>
        <a:bodyPr/>
        <a:lstStyle/>
        <a:p>
          <a:r>
            <a:rPr lang="en-US" dirty="0"/>
            <a:t>Anti-Chlor is a reducing bleach that is used in commercial laundries and in healthcare laundries.</a:t>
          </a:r>
        </a:p>
      </dgm:t>
    </dgm:pt>
    <dgm:pt modelId="{4EFA9171-1AC4-44BA-A519-20B83F34ADC4}" type="parTrans" cxnId="{995939D2-D848-4388-A994-9FE7A9413C2F}">
      <dgm:prSet/>
      <dgm:spPr/>
      <dgm:t>
        <a:bodyPr/>
        <a:lstStyle/>
        <a:p>
          <a:endParaRPr lang="en-US"/>
        </a:p>
      </dgm:t>
    </dgm:pt>
    <dgm:pt modelId="{21CBEA4F-511D-4F53-A478-B6EA2FB1F749}" type="sibTrans" cxnId="{995939D2-D848-4388-A994-9FE7A9413C2F}">
      <dgm:prSet/>
      <dgm:spPr/>
      <dgm:t>
        <a:bodyPr/>
        <a:lstStyle/>
        <a:p>
          <a:endParaRPr lang="en-US"/>
        </a:p>
      </dgm:t>
    </dgm:pt>
    <dgm:pt modelId="{A73B9830-850D-4D0C-82DA-C73C2A60CC28}">
      <dgm:prSet/>
      <dgm:spPr/>
      <dgm:t>
        <a:bodyPr/>
        <a:lstStyle/>
        <a:p>
          <a:endParaRPr lang="en-US" dirty="0"/>
        </a:p>
      </dgm:t>
    </dgm:pt>
    <dgm:pt modelId="{CD17A744-839A-4B08-9BCC-77AD43A3E802}" type="parTrans" cxnId="{058D957B-8F9A-40AD-A8EE-C1F78DDE3925}">
      <dgm:prSet/>
      <dgm:spPr/>
      <dgm:t>
        <a:bodyPr/>
        <a:lstStyle/>
        <a:p>
          <a:endParaRPr lang="en-US"/>
        </a:p>
      </dgm:t>
    </dgm:pt>
    <dgm:pt modelId="{11691D51-EAF3-45AA-B309-3E4D630840B4}" type="sibTrans" cxnId="{058D957B-8F9A-40AD-A8EE-C1F78DDE3925}">
      <dgm:prSet/>
      <dgm:spPr/>
      <dgm:t>
        <a:bodyPr/>
        <a:lstStyle/>
        <a:p>
          <a:endParaRPr lang="en-US"/>
        </a:p>
      </dgm:t>
    </dgm:pt>
    <dgm:pt modelId="{DF2503E3-DEAE-4367-BEEA-43264515F4EC}">
      <dgm:prSet/>
      <dgm:spPr/>
      <dgm:t>
        <a:bodyPr/>
        <a:lstStyle/>
        <a:p>
          <a:r>
            <a:rPr lang="en-US" dirty="0"/>
            <a:t>Liquid Laundry Starch provides a barrier coating which provides fabric rigidity and stain protection.</a:t>
          </a:r>
        </a:p>
      </dgm:t>
    </dgm:pt>
    <dgm:pt modelId="{8E241CCE-52DE-44B6-9381-17F314872AF5}" type="parTrans" cxnId="{8B630A5E-B467-465A-BAE9-FD1BA7246228}">
      <dgm:prSet/>
      <dgm:spPr/>
      <dgm:t>
        <a:bodyPr/>
        <a:lstStyle/>
        <a:p>
          <a:endParaRPr lang="en-US"/>
        </a:p>
      </dgm:t>
    </dgm:pt>
    <dgm:pt modelId="{29F19C81-55DA-4B66-9051-3A7862804FE9}" type="sibTrans" cxnId="{8B630A5E-B467-465A-BAE9-FD1BA7246228}">
      <dgm:prSet/>
      <dgm:spPr/>
      <dgm:t>
        <a:bodyPr/>
        <a:lstStyle/>
        <a:p>
          <a:endParaRPr lang="en-US"/>
        </a:p>
      </dgm:t>
    </dgm:pt>
    <dgm:pt modelId="{8CC428CD-2F56-4943-BC40-09ACD2C29E03}" type="pres">
      <dgm:prSet presAssocID="{A7E6CB09-BF69-4025-B12C-95900EB93F05}" presName="diagram" presStyleCnt="0">
        <dgm:presLayoutVars>
          <dgm:dir/>
          <dgm:animLvl val="lvl"/>
          <dgm:resizeHandles val="exact"/>
        </dgm:presLayoutVars>
      </dgm:prSet>
      <dgm:spPr/>
    </dgm:pt>
    <dgm:pt modelId="{D6EC7B30-9ED4-4E10-B3C5-ADB375CF93CA}" type="pres">
      <dgm:prSet presAssocID="{C719712B-85E3-425B-A97A-41936409D6E9}" presName="compNode" presStyleCnt="0"/>
      <dgm:spPr/>
    </dgm:pt>
    <dgm:pt modelId="{61727D1A-51FA-4719-BEBF-281FFAD1091B}" type="pres">
      <dgm:prSet presAssocID="{C719712B-85E3-425B-A97A-41936409D6E9}" presName="childRect" presStyleLbl="bgAcc1" presStyleIdx="0" presStyleCnt="1">
        <dgm:presLayoutVars>
          <dgm:bulletEnabled val="1"/>
        </dgm:presLayoutVars>
      </dgm:prSet>
      <dgm:spPr/>
    </dgm:pt>
    <dgm:pt modelId="{5AA8F166-EA5D-443D-AF2D-3D4D19310D1C}" type="pres">
      <dgm:prSet presAssocID="{C719712B-85E3-425B-A97A-41936409D6E9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FD1F2811-45E1-4A21-94DE-9210C04BBEA1}" type="pres">
      <dgm:prSet presAssocID="{C719712B-85E3-425B-A97A-41936409D6E9}" presName="parentRect" presStyleLbl="alignNode1" presStyleIdx="0" presStyleCnt="1"/>
      <dgm:spPr/>
    </dgm:pt>
    <dgm:pt modelId="{29C8FACE-016E-49E9-921D-C2D086A4BD38}" type="pres">
      <dgm:prSet presAssocID="{C719712B-85E3-425B-A97A-41936409D6E9}" presName="adorn" presStyleLbl="fgAccFollowNod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</dgm:spPr>
    </dgm:pt>
  </dgm:ptLst>
  <dgm:cxnLst>
    <dgm:cxn modelId="{550CD901-6595-4C15-A1ED-1D7F94909983}" type="presOf" srcId="{C719712B-85E3-425B-A97A-41936409D6E9}" destId="{FD1F2811-45E1-4A21-94DE-9210C04BBEA1}" srcOrd="1" destOrd="0" presId="urn:microsoft.com/office/officeart/2005/8/layout/bList2"/>
    <dgm:cxn modelId="{1063EA03-4581-4427-8FC5-65DF9E5473CF}" type="presOf" srcId="{A7E6CB09-BF69-4025-B12C-95900EB93F05}" destId="{8CC428CD-2F56-4943-BC40-09ACD2C29E03}" srcOrd="0" destOrd="0" presId="urn:microsoft.com/office/officeart/2005/8/layout/bList2"/>
    <dgm:cxn modelId="{07BE0A2C-76BE-44C6-9A2B-EE8C3E13805F}" type="presOf" srcId="{C2C147A8-9576-49FC-BF7F-A8995CD6728B}" destId="{61727D1A-51FA-4719-BEBF-281FFAD1091B}" srcOrd="0" destOrd="1" presId="urn:microsoft.com/office/officeart/2005/8/layout/bList2"/>
    <dgm:cxn modelId="{DE425034-A34A-4DDF-A719-F9A3499C4766}" type="presOf" srcId="{C719712B-85E3-425B-A97A-41936409D6E9}" destId="{5AA8F166-EA5D-443D-AF2D-3D4D19310D1C}" srcOrd="0" destOrd="0" presId="urn:microsoft.com/office/officeart/2005/8/layout/bList2"/>
    <dgm:cxn modelId="{3E22BA3F-7B32-411E-91E1-D2EB5BFD996D}" srcId="{C719712B-85E3-425B-A97A-41936409D6E9}" destId="{AAB185F6-1BF7-41E7-8729-D8157E1B8207}" srcOrd="0" destOrd="0" parTransId="{90F91973-B330-4509-BD94-DE576E546E2D}" sibTransId="{3AC8AE04-1756-473A-B494-34D7164ECB86}"/>
    <dgm:cxn modelId="{8B630A5E-B467-465A-BAE9-FD1BA7246228}" srcId="{AAB185F6-1BF7-41E7-8729-D8157E1B8207}" destId="{DF2503E3-DEAE-4367-BEEA-43264515F4EC}" srcOrd="1" destOrd="0" parTransId="{8E241CCE-52DE-44B6-9381-17F314872AF5}" sibTransId="{29F19C81-55DA-4B66-9051-3A7862804FE9}"/>
    <dgm:cxn modelId="{261F7847-C002-461E-8A83-203FF05D4600}" type="presOf" srcId="{DF2503E3-DEAE-4367-BEEA-43264515F4EC}" destId="{61727D1A-51FA-4719-BEBF-281FFAD1091B}" srcOrd="0" destOrd="2" presId="urn:microsoft.com/office/officeart/2005/8/layout/bList2"/>
    <dgm:cxn modelId="{058D957B-8F9A-40AD-A8EE-C1F78DDE3925}" srcId="{DF2503E3-DEAE-4367-BEEA-43264515F4EC}" destId="{A73B9830-850D-4D0C-82DA-C73C2A60CC28}" srcOrd="0" destOrd="0" parTransId="{CD17A744-839A-4B08-9BCC-77AD43A3E802}" sibTransId="{11691D51-EAF3-45AA-B309-3E4D630840B4}"/>
    <dgm:cxn modelId="{747BFBB3-1ADA-4758-8044-CEF837C2B998}" type="presOf" srcId="{A73B9830-850D-4D0C-82DA-C73C2A60CC28}" destId="{61727D1A-51FA-4719-BEBF-281FFAD1091B}" srcOrd="0" destOrd="3" presId="urn:microsoft.com/office/officeart/2005/8/layout/bList2"/>
    <dgm:cxn modelId="{995939D2-D848-4388-A994-9FE7A9413C2F}" srcId="{AAB185F6-1BF7-41E7-8729-D8157E1B8207}" destId="{C2C147A8-9576-49FC-BF7F-A8995CD6728B}" srcOrd="0" destOrd="0" parTransId="{4EFA9171-1AC4-44BA-A519-20B83F34ADC4}" sibTransId="{21CBEA4F-511D-4F53-A478-B6EA2FB1F749}"/>
    <dgm:cxn modelId="{698B5AD6-59F4-4BAE-B4BD-B71CAA14D4C0}" type="presOf" srcId="{AAB185F6-1BF7-41E7-8729-D8157E1B8207}" destId="{61727D1A-51FA-4719-BEBF-281FFAD1091B}" srcOrd="0" destOrd="0" presId="urn:microsoft.com/office/officeart/2005/8/layout/bList2"/>
    <dgm:cxn modelId="{67ABD9E0-BB32-493A-AAC6-136592EDA5AD}" srcId="{A7E6CB09-BF69-4025-B12C-95900EB93F05}" destId="{C719712B-85E3-425B-A97A-41936409D6E9}" srcOrd="0" destOrd="0" parTransId="{632BA6AA-0CFA-4CB1-9507-DDDF6C9A39BD}" sibTransId="{FD9283C9-2693-4A17-8534-D935838E9E17}"/>
    <dgm:cxn modelId="{75E6A342-69F1-4C0D-A520-B6813F777B87}" type="presParOf" srcId="{8CC428CD-2F56-4943-BC40-09ACD2C29E03}" destId="{D6EC7B30-9ED4-4E10-B3C5-ADB375CF93CA}" srcOrd="0" destOrd="0" presId="urn:microsoft.com/office/officeart/2005/8/layout/bList2"/>
    <dgm:cxn modelId="{D43E36D6-1572-498A-8AF7-874FEB44C1B9}" type="presParOf" srcId="{D6EC7B30-9ED4-4E10-B3C5-ADB375CF93CA}" destId="{61727D1A-51FA-4719-BEBF-281FFAD1091B}" srcOrd="0" destOrd="0" presId="urn:microsoft.com/office/officeart/2005/8/layout/bList2"/>
    <dgm:cxn modelId="{9A76CB7A-C1D3-4DF4-89AA-C8021C1EE40A}" type="presParOf" srcId="{D6EC7B30-9ED4-4E10-B3C5-ADB375CF93CA}" destId="{5AA8F166-EA5D-443D-AF2D-3D4D19310D1C}" srcOrd="1" destOrd="0" presId="urn:microsoft.com/office/officeart/2005/8/layout/bList2"/>
    <dgm:cxn modelId="{64CC5744-7F42-4684-A3BC-7E0817A880C6}" type="presParOf" srcId="{D6EC7B30-9ED4-4E10-B3C5-ADB375CF93CA}" destId="{FD1F2811-45E1-4A21-94DE-9210C04BBEA1}" srcOrd="2" destOrd="0" presId="urn:microsoft.com/office/officeart/2005/8/layout/bList2"/>
    <dgm:cxn modelId="{1E678A62-8465-4ACE-BECD-D2966A109270}" type="presParOf" srcId="{D6EC7B30-9ED4-4E10-B3C5-ADB375CF93CA}" destId="{29C8FACE-016E-49E9-921D-C2D086A4BD38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7E6CB09-BF69-4025-B12C-95900EB93F05}" type="doc">
      <dgm:prSet loTypeId="urn:microsoft.com/office/officeart/2005/8/layout/bList2" loCatId="list" qsTypeId="urn:microsoft.com/office/officeart/2005/8/quickstyle/simple2" qsCatId="simple" csTypeId="urn:microsoft.com/office/officeart/2005/8/colors/accent2_1" csCatId="accent2" phldr="1"/>
      <dgm:spPr/>
    </dgm:pt>
    <dgm:pt modelId="{C719712B-85E3-425B-A97A-41936409D6E9}">
      <dgm:prSet phldrT="[Text]" custT="1"/>
      <dgm:spPr/>
      <dgm:t>
        <a:bodyPr/>
        <a:lstStyle/>
        <a:p>
          <a:r>
            <a:rPr lang="en-US" sz="2800" dirty="0">
              <a:solidFill>
                <a:srgbClr val="01477B"/>
              </a:solidFill>
            </a:rPr>
            <a:t>Spotters</a:t>
          </a:r>
        </a:p>
      </dgm:t>
    </dgm:pt>
    <dgm:pt modelId="{632BA6AA-0CFA-4CB1-9507-DDDF6C9A39BD}" type="parTrans" cxnId="{67ABD9E0-BB32-493A-AAC6-136592EDA5AD}">
      <dgm:prSet/>
      <dgm:spPr/>
      <dgm:t>
        <a:bodyPr/>
        <a:lstStyle/>
        <a:p>
          <a:endParaRPr lang="en-US"/>
        </a:p>
      </dgm:t>
    </dgm:pt>
    <dgm:pt modelId="{FD9283C9-2693-4A17-8534-D935838E9E17}" type="sibTrans" cxnId="{67ABD9E0-BB32-493A-AAC6-136592EDA5AD}">
      <dgm:prSet/>
      <dgm:spPr/>
      <dgm:t>
        <a:bodyPr/>
        <a:lstStyle/>
        <a:p>
          <a:endParaRPr lang="en-US"/>
        </a:p>
      </dgm:t>
    </dgm:pt>
    <dgm:pt modelId="{AAB185F6-1BF7-41E7-8729-D8157E1B8207}">
      <dgm:prSet/>
      <dgm:spPr>
        <a:solidFill>
          <a:schemeClr val="accent2">
            <a:tint val="40000"/>
            <a:hueOff val="0"/>
            <a:satOff val="0"/>
            <a:lumOff val="0"/>
            <a:alpha val="31000"/>
          </a:schemeClr>
        </a:solidFill>
      </dgm:spPr>
      <dgm:t>
        <a:bodyPr/>
        <a:lstStyle/>
        <a:p>
          <a:r>
            <a:rPr lang="en-US" dirty="0"/>
            <a:t>An effective spotting or pre-treatment program can reduce rewash by up to 50% according to the American Linen Institute.</a:t>
          </a:r>
        </a:p>
      </dgm:t>
    </dgm:pt>
    <dgm:pt modelId="{90F91973-B330-4509-BD94-DE576E546E2D}" type="parTrans" cxnId="{3E22BA3F-7B32-411E-91E1-D2EB5BFD996D}">
      <dgm:prSet/>
      <dgm:spPr/>
      <dgm:t>
        <a:bodyPr/>
        <a:lstStyle/>
        <a:p>
          <a:endParaRPr lang="en-US"/>
        </a:p>
      </dgm:t>
    </dgm:pt>
    <dgm:pt modelId="{3AC8AE04-1756-473A-B494-34D7164ECB86}" type="sibTrans" cxnId="{3E22BA3F-7B32-411E-91E1-D2EB5BFD996D}">
      <dgm:prSet/>
      <dgm:spPr/>
      <dgm:t>
        <a:bodyPr/>
        <a:lstStyle/>
        <a:p>
          <a:endParaRPr lang="en-US"/>
        </a:p>
      </dgm:t>
    </dgm:pt>
    <dgm:pt modelId="{EBD7F6C4-228D-41D9-85CE-1809F02ECD59}">
      <dgm:prSet/>
      <dgm:spPr>
        <a:solidFill>
          <a:schemeClr val="accent2">
            <a:tint val="40000"/>
            <a:hueOff val="0"/>
            <a:satOff val="0"/>
            <a:lumOff val="0"/>
            <a:alpha val="31000"/>
          </a:schemeClr>
        </a:solidFill>
      </dgm:spPr>
      <dgm:t>
        <a:bodyPr/>
        <a:lstStyle/>
        <a:p>
          <a:r>
            <a:rPr lang="en-US" dirty="0"/>
            <a:t>All Purpose Spotter, Alkaline Spotter, and Enzyme Spotter will attack a variety of stains with adequate contact time.</a:t>
          </a:r>
        </a:p>
      </dgm:t>
    </dgm:pt>
    <dgm:pt modelId="{8CD9C8C1-16E0-4647-8384-63AE109360BF}" type="parTrans" cxnId="{0A13E4C2-3BD6-47F2-ADFB-407148568A6F}">
      <dgm:prSet/>
      <dgm:spPr/>
      <dgm:t>
        <a:bodyPr/>
        <a:lstStyle/>
        <a:p>
          <a:endParaRPr lang="en-US"/>
        </a:p>
      </dgm:t>
    </dgm:pt>
    <dgm:pt modelId="{3386CDA3-D9C5-424F-932B-38C09BD8DB1A}" type="sibTrans" cxnId="{0A13E4C2-3BD6-47F2-ADFB-407148568A6F}">
      <dgm:prSet/>
      <dgm:spPr/>
      <dgm:t>
        <a:bodyPr/>
        <a:lstStyle/>
        <a:p>
          <a:endParaRPr lang="en-US"/>
        </a:p>
      </dgm:t>
    </dgm:pt>
    <dgm:pt modelId="{994EF3E0-9FDC-49F5-AD75-811281A689D2}">
      <dgm:prSet/>
      <dgm:spPr>
        <a:solidFill>
          <a:schemeClr val="accent2">
            <a:tint val="40000"/>
            <a:hueOff val="0"/>
            <a:satOff val="0"/>
            <a:lumOff val="0"/>
            <a:alpha val="31000"/>
          </a:schemeClr>
        </a:solidFill>
      </dgm:spPr>
      <dgm:t>
        <a:bodyPr/>
        <a:lstStyle/>
        <a:p>
          <a:r>
            <a:rPr lang="en-US" dirty="0"/>
            <a:t>Rust &amp; Iron Remover and Iodine &amp; Betadine Remover will instantly remove those types of stains.</a:t>
          </a:r>
        </a:p>
      </dgm:t>
    </dgm:pt>
    <dgm:pt modelId="{93CA4A36-14AC-4A9D-ABA4-1FAD11AC1DBB}" type="parTrans" cxnId="{47247BC0-AAFA-4CC7-8D44-7DDD83E8E19A}">
      <dgm:prSet/>
      <dgm:spPr/>
      <dgm:t>
        <a:bodyPr/>
        <a:lstStyle/>
        <a:p>
          <a:endParaRPr lang="en-US"/>
        </a:p>
      </dgm:t>
    </dgm:pt>
    <dgm:pt modelId="{7651544E-6D74-41CD-B76B-5A308910B7ED}" type="sibTrans" cxnId="{47247BC0-AAFA-4CC7-8D44-7DDD83E8E19A}">
      <dgm:prSet/>
      <dgm:spPr/>
      <dgm:t>
        <a:bodyPr/>
        <a:lstStyle/>
        <a:p>
          <a:endParaRPr lang="en-US"/>
        </a:p>
      </dgm:t>
    </dgm:pt>
    <dgm:pt modelId="{8CC428CD-2F56-4943-BC40-09ACD2C29E03}" type="pres">
      <dgm:prSet presAssocID="{A7E6CB09-BF69-4025-B12C-95900EB93F05}" presName="diagram" presStyleCnt="0">
        <dgm:presLayoutVars>
          <dgm:dir/>
          <dgm:animLvl val="lvl"/>
          <dgm:resizeHandles val="exact"/>
        </dgm:presLayoutVars>
      </dgm:prSet>
      <dgm:spPr/>
    </dgm:pt>
    <dgm:pt modelId="{D6EC7B30-9ED4-4E10-B3C5-ADB375CF93CA}" type="pres">
      <dgm:prSet presAssocID="{C719712B-85E3-425B-A97A-41936409D6E9}" presName="compNode" presStyleCnt="0"/>
      <dgm:spPr/>
    </dgm:pt>
    <dgm:pt modelId="{61727D1A-51FA-4719-BEBF-281FFAD1091B}" type="pres">
      <dgm:prSet presAssocID="{C719712B-85E3-425B-A97A-41936409D6E9}" presName="childRect" presStyleLbl="bgAcc1" presStyleIdx="0" presStyleCnt="1">
        <dgm:presLayoutVars>
          <dgm:bulletEnabled val="1"/>
        </dgm:presLayoutVars>
      </dgm:prSet>
      <dgm:spPr/>
    </dgm:pt>
    <dgm:pt modelId="{5AA8F166-EA5D-443D-AF2D-3D4D19310D1C}" type="pres">
      <dgm:prSet presAssocID="{C719712B-85E3-425B-A97A-41936409D6E9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FD1F2811-45E1-4A21-94DE-9210C04BBEA1}" type="pres">
      <dgm:prSet presAssocID="{C719712B-85E3-425B-A97A-41936409D6E9}" presName="parentRect" presStyleLbl="alignNode1" presStyleIdx="0" presStyleCnt="1"/>
      <dgm:spPr/>
    </dgm:pt>
    <dgm:pt modelId="{29C8FACE-016E-49E9-921D-C2D086A4BD38}" type="pres">
      <dgm:prSet presAssocID="{C719712B-85E3-425B-A97A-41936409D6E9}" presName="adorn" presStyleLbl="fgAccFollowNode1" presStyleIdx="0" presStyleCnt="1" custLinFactNeighborX="14572" custLinFactNeighborY="1089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</dgm:spPr>
    </dgm:pt>
  </dgm:ptLst>
  <dgm:cxnLst>
    <dgm:cxn modelId="{550CD901-6595-4C15-A1ED-1D7F94909983}" type="presOf" srcId="{C719712B-85E3-425B-A97A-41936409D6E9}" destId="{FD1F2811-45E1-4A21-94DE-9210C04BBEA1}" srcOrd="1" destOrd="0" presId="urn:microsoft.com/office/officeart/2005/8/layout/bList2"/>
    <dgm:cxn modelId="{1063EA03-4581-4427-8FC5-65DF9E5473CF}" type="presOf" srcId="{A7E6CB09-BF69-4025-B12C-95900EB93F05}" destId="{8CC428CD-2F56-4943-BC40-09ACD2C29E03}" srcOrd="0" destOrd="0" presId="urn:microsoft.com/office/officeart/2005/8/layout/bList2"/>
    <dgm:cxn modelId="{DE425034-A34A-4DDF-A719-F9A3499C4766}" type="presOf" srcId="{C719712B-85E3-425B-A97A-41936409D6E9}" destId="{5AA8F166-EA5D-443D-AF2D-3D4D19310D1C}" srcOrd="0" destOrd="0" presId="urn:microsoft.com/office/officeart/2005/8/layout/bList2"/>
    <dgm:cxn modelId="{3E22BA3F-7B32-411E-91E1-D2EB5BFD996D}" srcId="{C719712B-85E3-425B-A97A-41936409D6E9}" destId="{AAB185F6-1BF7-41E7-8729-D8157E1B8207}" srcOrd="0" destOrd="0" parTransId="{90F91973-B330-4509-BD94-DE576E546E2D}" sibTransId="{3AC8AE04-1756-473A-B494-34D7164ECB86}"/>
    <dgm:cxn modelId="{99585E5C-5FB3-41C8-A09E-3240D3C1A7F5}" type="presOf" srcId="{EBD7F6C4-228D-41D9-85CE-1809F02ECD59}" destId="{61727D1A-51FA-4719-BEBF-281FFAD1091B}" srcOrd="0" destOrd="1" presId="urn:microsoft.com/office/officeart/2005/8/layout/bList2"/>
    <dgm:cxn modelId="{7459EAAA-5D62-400C-B2CD-49B831BD8EAF}" type="presOf" srcId="{994EF3E0-9FDC-49F5-AD75-811281A689D2}" destId="{61727D1A-51FA-4719-BEBF-281FFAD1091B}" srcOrd="0" destOrd="2" presId="urn:microsoft.com/office/officeart/2005/8/layout/bList2"/>
    <dgm:cxn modelId="{47247BC0-AAFA-4CC7-8D44-7DDD83E8E19A}" srcId="{AAB185F6-1BF7-41E7-8729-D8157E1B8207}" destId="{994EF3E0-9FDC-49F5-AD75-811281A689D2}" srcOrd="1" destOrd="0" parTransId="{93CA4A36-14AC-4A9D-ABA4-1FAD11AC1DBB}" sibTransId="{7651544E-6D74-41CD-B76B-5A308910B7ED}"/>
    <dgm:cxn modelId="{0A13E4C2-3BD6-47F2-ADFB-407148568A6F}" srcId="{AAB185F6-1BF7-41E7-8729-D8157E1B8207}" destId="{EBD7F6C4-228D-41D9-85CE-1809F02ECD59}" srcOrd="0" destOrd="0" parTransId="{8CD9C8C1-16E0-4647-8384-63AE109360BF}" sibTransId="{3386CDA3-D9C5-424F-932B-38C09BD8DB1A}"/>
    <dgm:cxn modelId="{698B5AD6-59F4-4BAE-B4BD-B71CAA14D4C0}" type="presOf" srcId="{AAB185F6-1BF7-41E7-8729-D8157E1B8207}" destId="{61727D1A-51FA-4719-BEBF-281FFAD1091B}" srcOrd="0" destOrd="0" presId="urn:microsoft.com/office/officeart/2005/8/layout/bList2"/>
    <dgm:cxn modelId="{67ABD9E0-BB32-493A-AAC6-136592EDA5AD}" srcId="{A7E6CB09-BF69-4025-B12C-95900EB93F05}" destId="{C719712B-85E3-425B-A97A-41936409D6E9}" srcOrd="0" destOrd="0" parTransId="{632BA6AA-0CFA-4CB1-9507-DDDF6C9A39BD}" sibTransId="{FD9283C9-2693-4A17-8534-D935838E9E17}"/>
    <dgm:cxn modelId="{75E6A342-69F1-4C0D-A520-B6813F777B87}" type="presParOf" srcId="{8CC428CD-2F56-4943-BC40-09ACD2C29E03}" destId="{D6EC7B30-9ED4-4E10-B3C5-ADB375CF93CA}" srcOrd="0" destOrd="0" presId="urn:microsoft.com/office/officeart/2005/8/layout/bList2"/>
    <dgm:cxn modelId="{D43E36D6-1572-498A-8AF7-874FEB44C1B9}" type="presParOf" srcId="{D6EC7B30-9ED4-4E10-B3C5-ADB375CF93CA}" destId="{61727D1A-51FA-4719-BEBF-281FFAD1091B}" srcOrd="0" destOrd="0" presId="urn:microsoft.com/office/officeart/2005/8/layout/bList2"/>
    <dgm:cxn modelId="{9A76CB7A-C1D3-4DF4-89AA-C8021C1EE40A}" type="presParOf" srcId="{D6EC7B30-9ED4-4E10-B3C5-ADB375CF93CA}" destId="{5AA8F166-EA5D-443D-AF2D-3D4D19310D1C}" srcOrd="1" destOrd="0" presId="urn:microsoft.com/office/officeart/2005/8/layout/bList2"/>
    <dgm:cxn modelId="{64CC5744-7F42-4684-A3BC-7E0817A880C6}" type="presParOf" srcId="{D6EC7B30-9ED4-4E10-B3C5-ADB375CF93CA}" destId="{FD1F2811-45E1-4A21-94DE-9210C04BBEA1}" srcOrd="2" destOrd="0" presId="urn:microsoft.com/office/officeart/2005/8/layout/bList2"/>
    <dgm:cxn modelId="{1E678A62-8465-4ACE-BECD-D2966A109270}" type="presParOf" srcId="{D6EC7B30-9ED4-4E10-B3C5-ADB375CF93CA}" destId="{29C8FACE-016E-49E9-921D-C2D086A4BD38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727D1A-51FA-4719-BEBF-281FFAD1091B}">
      <dsp:nvSpPr>
        <dsp:cNvPr id="0" name=""/>
        <dsp:cNvSpPr/>
      </dsp:nvSpPr>
      <dsp:spPr>
        <a:xfrm>
          <a:off x="151947" y="2211"/>
          <a:ext cx="2979285" cy="2223973"/>
        </a:xfrm>
        <a:prstGeom prst="round2SameRect">
          <a:avLst>
            <a:gd name="adj1" fmla="val 8000"/>
            <a:gd name="adj2" fmla="val 0"/>
          </a:avLst>
        </a:prstGeom>
        <a:solidFill>
          <a:schemeClr val="accent2">
            <a:tint val="40000"/>
            <a:hueOff val="0"/>
            <a:satOff val="0"/>
            <a:lumOff val="0"/>
            <a:alpha val="3100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45720" rIns="15240" bIns="1524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Builder change the quality and properties of water, specifically pH (alkalinity) and hardness.</a:t>
          </a:r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Raises the pH of the wash water.</a:t>
          </a:r>
        </a:p>
        <a:p>
          <a:pPr marL="342900" lvl="3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“Breaks up” acidic soils by saponifying fats, oils, and greases allowing them to be emulsified by detergents.</a:t>
          </a:r>
        </a:p>
        <a:p>
          <a:pPr marL="342900" lvl="3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Conditions the water so that the detergents work more efficiently.</a:t>
          </a:r>
        </a:p>
        <a:p>
          <a:pPr marL="342900" lvl="3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Allows the matrix of the fabric to open up for a complete clean.</a:t>
          </a:r>
        </a:p>
      </dsp:txBody>
      <dsp:txXfrm>
        <a:off x="204057" y="54321"/>
        <a:ext cx="2875065" cy="2171863"/>
      </dsp:txXfrm>
    </dsp:sp>
    <dsp:sp modelId="{FD1F2811-45E1-4A21-94DE-9210C04BBEA1}">
      <dsp:nvSpPr>
        <dsp:cNvPr id="0" name=""/>
        <dsp:cNvSpPr/>
      </dsp:nvSpPr>
      <dsp:spPr>
        <a:xfrm>
          <a:off x="151947" y="2226184"/>
          <a:ext cx="2979285" cy="95630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0" rIns="35560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rgbClr val="01477B"/>
              </a:solidFill>
            </a:rPr>
            <a:t>Builders</a:t>
          </a:r>
        </a:p>
      </dsp:txBody>
      <dsp:txXfrm>
        <a:off x="151947" y="2226184"/>
        <a:ext cx="2098088" cy="956308"/>
      </dsp:txXfrm>
    </dsp:sp>
    <dsp:sp modelId="{29C8FACE-016E-49E9-921D-C2D086A4BD38}">
      <dsp:nvSpPr>
        <dsp:cNvPr id="0" name=""/>
        <dsp:cNvSpPr/>
      </dsp:nvSpPr>
      <dsp:spPr>
        <a:xfrm>
          <a:off x="2334315" y="2378085"/>
          <a:ext cx="1042749" cy="1042749"/>
        </a:xfrm>
        <a:prstGeom prst="ellipse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727D1A-51FA-4719-BEBF-281FFAD1091B}">
      <dsp:nvSpPr>
        <dsp:cNvPr id="0" name=""/>
        <dsp:cNvSpPr/>
      </dsp:nvSpPr>
      <dsp:spPr>
        <a:xfrm>
          <a:off x="151947" y="2211"/>
          <a:ext cx="2979285" cy="2223973"/>
        </a:xfrm>
        <a:prstGeom prst="round2SameRect">
          <a:avLst>
            <a:gd name="adj1" fmla="val 8000"/>
            <a:gd name="adj2" fmla="val 0"/>
          </a:avLst>
        </a:prstGeom>
        <a:solidFill>
          <a:schemeClr val="accent2">
            <a:tint val="40000"/>
            <a:hueOff val="0"/>
            <a:satOff val="0"/>
            <a:lumOff val="0"/>
            <a:alpha val="3100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45720" rIns="15240" bIns="1524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Reclaim Packs are meant be used as a means of last resort to bring stained linen back into rotation. </a:t>
          </a:r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Each will be an individually packaged, water soluble pouch.</a:t>
          </a:r>
        </a:p>
        <a:p>
          <a:pPr marL="342900" lvl="3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CLF Chlorinated Reclaim Pack R1</a:t>
          </a:r>
        </a:p>
        <a:p>
          <a:pPr marL="457200" lvl="4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10 – 500 gram pouches</a:t>
          </a:r>
        </a:p>
        <a:p>
          <a:pPr marL="342900" lvl="3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CLF Oxygenated Reclaim Pack R2</a:t>
          </a:r>
        </a:p>
        <a:p>
          <a:pPr marL="457200" lvl="4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10 – 500 gram pouches</a:t>
          </a:r>
        </a:p>
        <a:p>
          <a:pPr marL="342900" lvl="3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CLF Rust &amp; Iron Reclaim Pack R3</a:t>
          </a:r>
        </a:p>
        <a:p>
          <a:pPr marL="457200" lvl="4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15 – 300 gram pouches</a:t>
          </a:r>
        </a:p>
      </dsp:txBody>
      <dsp:txXfrm>
        <a:off x="204057" y="54321"/>
        <a:ext cx="2875065" cy="2171863"/>
      </dsp:txXfrm>
    </dsp:sp>
    <dsp:sp modelId="{FD1F2811-45E1-4A21-94DE-9210C04BBEA1}">
      <dsp:nvSpPr>
        <dsp:cNvPr id="0" name=""/>
        <dsp:cNvSpPr/>
      </dsp:nvSpPr>
      <dsp:spPr>
        <a:xfrm>
          <a:off x="151947" y="2226184"/>
          <a:ext cx="2979285" cy="95630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0" rIns="35560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rgbClr val="01477B"/>
              </a:solidFill>
            </a:rPr>
            <a:t>Reclaim</a:t>
          </a:r>
        </a:p>
      </dsp:txBody>
      <dsp:txXfrm>
        <a:off x="151947" y="2226184"/>
        <a:ext cx="2098088" cy="956308"/>
      </dsp:txXfrm>
    </dsp:sp>
    <dsp:sp modelId="{29C8FACE-016E-49E9-921D-C2D086A4BD38}">
      <dsp:nvSpPr>
        <dsp:cNvPr id="0" name=""/>
        <dsp:cNvSpPr/>
      </dsp:nvSpPr>
      <dsp:spPr>
        <a:xfrm>
          <a:off x="2486263" y="2380297"/>
          <a:ext cx="1042749" cy="1042749"/>
        </a:xfrm>
        <a:prstGeom prst="ellipse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06AB42-675B-42C0-9BDD-616D167CCA4B}">
      <dsp:nvSpPr>
        <dsp:cNvPr id="0" name=""/>
        <dsp:cNvSpPr/>
      </dsp:nvSpPr>
      <dsp:spPr>
        <a:xfrm>
          <a:off x="0" y="272423"/>
          <a:ext cx="3529013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E8F412-3474-4204-A342-2738236CD909}">
      <dsp:nvSpPr>
        <dsp:cNvPr id="0" name=""/>
        <dsp:cNvSpPr/>
      </dsp:nvSpPr>
      <dsp:spPr>
        <a:xfrm>
          <a:off x="176450" y="51023"/>
          <a:ext cx="2470309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3372" tIns="0" rIns="93372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Healthcare</a:t>
          </a:r>
        </a:p>
      </dsp:txBody>
      <dsp:txXfrm>
        <a:off x="198066" y="72639"/>
        <a:ext cx="2427077" cy="399568"/>
      </dsp:txXfrm>
    </dsp:sp>
    <dsp:sp modelId="{C4C19FC8-1841-4ACE-8245-9043E363E328}">
      <dsp:nvSpPr>
        <dsp:cNvPr id="0" name=""/>
        <dsp:cNvSpPr/>
      </dsp:nvSpPr>
      <dsp:spPr>
        <a:xfrm>
          <a:off x="0" y="952823"/>
          <a:ext cx="3529013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AF78F7-3635-4322-9E57-80EC1292BC77}">
      <dsp:nvSpPr>
        <dsp:cNvPr id="0" name=""/>
        <dsp:cNvSpPr/>
      </dsp:nvSpPr>
      <dsp:spPr>
        <a:xfrm>
          <a:off x="176450" y="731423"/>
          <a:ext cx="2470309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3372" tIns="0" rIns="93372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Hospitality</a:t>
          </a:r>
        </a:p>
      </dsp:txBody>
      <dsp:txXfrm>
        <a:off x="198066" y="753039"/>
        <a:ext cx="2427077" cy="399568"/>
      </dsp:txXfrm>
    </dsp:sp>
    <dsp:sp modelId="{0912536A-38F0-4BCA-B979-68CB7522C97C}">
      <dsp:nvSpPr>
        <dsp:cNvPr id="0" name=""/>
        <dsp:cNvSpPr/>
      </dsp:nvSpPr>
      <dsp:spPr>
        <a:xfrm>
          <a:off x="0" y="1633223"/>
          <a:ext cx="3529013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FF2A5D-440A-4B42-BCEA-6E32D99CC869}">
      <dsp:nvSpPr>
        <dsp:cNvPr id="0" name=""/>
        <dsp:cNvSpPr/>
      </dsp:nvSpPr>
      <dsp:spPr>
        <a:xfrm>
          <a:off x="176450" y="1411823"/>
          <a:ext cx="2470309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3372" tIns="0" rIns="93372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Food Processing</a:t>
          </a:r>
        </a:p>
      </dsp:txBody>
      <dsp:txXfrm>
        <a:off x="198066" y="1433439"/>
        <a:ext cx="2427077" cy="399568"/>
      </dsp:txXfrm>
    </dsp:sp>
    <dsp:sp modelId="{F8860730-A069-47A2-987E-8DC8BC168EFA}">
      <dsp:nvSpPr>
        <dsp:cNvPr id="0" name=""/>
        <dsp:cNvSpPr/>
      </dsp:nvSpPr>
      <dsp:spPr>
        <a:xfrm>
          <a:off x="0" y="2313623"/>
          <a:ext cx="3529013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F421CE-9006-4FE9-9158-28850D50FF3B}">
      <dsp:nvSpPr>
        <dsp:cNvPr id="0" name=""/>
        <dsp:cNvSpPr/>
      </dsp:nvSpPr>
      <dsp:spPr>
        <a:xfrm>
          <a:off x="176450" y="2092223"/>
          <a:ext cx="2470309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3372" tIns="0" rIns="93372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BSC</a:t>
          </a:r>
        </a:p>
      </dsp:txBody>
      <dsp:txXfrm>
        <a:off x="198066" y="2113839"/>
        <a:ext cx="2427077" cy="399568"/>
      </dsp:txXfrm>
    </dsp:sp>
    <dsp:sp modelId="{602BDFDD-BD9F-48C4-B2AB-BDDC2D5C8485}">
      <dsp:nvSpPr>
        <dsp:cNvPr id="0" name=""/>
        <dsp:cNvSpPr/>
      </dsp:nvSpPr>
      <dsp:spPr>
        <a:xfrm>
          <a:off x="0" y="2994023"/>
          <a:ext cx="3529013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7AAE17-2360-442F-AFD5-6E263DBA5ADE}">
      <dsp:nvSpPr>
        <dsp:cNvPr id="0" name=""/>
        <dsp:cNvSpPr/>
      </dsp:nvSpPr>
      <dsp:spPr>
        <a:xfrm>
          <a:off x="176450" y="2772623"/>
          <a:ext cx="2470309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3372" tIns="0" rIns="93372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Car Wash</a:t>
          </a:r>
        </a:p>
      </dsp:txBody>
      <dsp:txXfrm>
        <a:off x="198066" y="2794239"/>
        <a:ext cx="2427077" cy="399568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06AB42-675B-42C0-9BDD-616D167CCA4B}">
      <dsp:nvSpPr>
        <dsp:cNvPr id="0" name=""/>
        <dsp:cNvSpPr/>
      </dsp:nvSpPr>
      <dsp:spPr>
        <a:xfrm>
          <a:off x="0" y="272423"/>
          <a:ext cx="3529013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E8F412-3474-4204-A342-2738236CD909}">
      <dsp:nvSpPr>
        <dsp:cNvPr id="0" name=""/>
        <dsp:cNvSpPr/>
      </dsp:nvSpPr>
      <dsp:spPr>
        <a:xfrm>
          <a:off x="176450" y="51023"/>
          <a:ext cx="2470309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3372" tIns="0" rIns="93372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Linen Rental Companies</a:t>
          </a:r>
        </a:p>
      </dsp:txBody>
      <dsp:txXfrm>
        <a:off x="198066" y="72639"/>
        <a:ext cx="2427077" cy="399568"/>
      </dsp:txXfrm>
    </dsp:sp>
    <dsp:sp modelId="{C4C19FC8-1841-4ACE-8245-9043E363E328}">
      <dsp:nvSpPr>
        <dsp:cNvPr id="0" name=""/>
        <dsp:cNvSpPr/>
      </dsp:nvSpPr>
      <dsp:spPr>
        <a:xfrm>
          <a:off x="0" y="952823"/>
          <a:ext cx="3529013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AF78F7-3635-4322-9E57-80EC1292BC77}">
      <dsp:nvSpPr>
        <dsp:cNvPr id="0" name=""/>
        <dsp:cNvSpPr/>
      </dsp:nvSpPr>
      <dsp:spPr>
        <a:xfrm>
          <a:off x="176450" y="731423"/>
          <a:ext cx="2470309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3372" tIns="0" rIns="93372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Industrial Plants</a:t>
          </a:r>
        </a:p>
      </dsp:txBody>
      <dsp:txXfrm>
        <a:off x="198066" y="753039"/>
        <a:ext cx="2427077" cy="399568"/>
      </dsp:txXfrm>
    </dsp:sp>
    <dsp:sp modelId="{0912536A-38F0-4BCA-B979-68CB7522C97C}">
      <dsp:nvSpPr>
        <dsp:cNvPr id="0" name=""/>
        <dsp:cNvSpPr/>
      </dsp:nvSpPr>
      <dsp:spPr>
        <a:xfrm>
          <a:off x="0" y="1633223"/>
          <a:ext cx="3529013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FF2A5D-440A-4B42-BCEA-6E32D99CC869}">
      <dsp:nvSpPr>
        <dsp:cNvPr id="0" name=""/>
        <dsp:cNvSpPr/>
      </dsp:nvSpPr>
      <dsp:spPr>
        <a:xfrm>
          <a:off x="176450" y="1411823"/>
          <a:ext cx="2470309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3372" tIns="0" rIns="93372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Long Term Care</a:t>
          </a:r>
        </a:p>
      </dsp:txBody>
      <dsp:txXfrm>
        <a:off x="198066" y="1433439"/>
        <a:ext cx="2427077" cy="399568"/>
      </dsp:txXfrm>
    </dsp:sp>
    <dsp:sp modelId="{F8860730-A069-47A2-987E-8DC8BC168EFA}">
      <dsp:nvSpPr>
        <dsp:cNvPr id="0" name=""/>
        <dsp:cNvSpPr/>
      </dsp:nvSpPr>
      <dsp:spPr>
        <a:xfrm>
          <a:off x="0" y="2313623"/>
          <a:ext cx="3529013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F421CE-9006-4FE9-9158-28850D50FF3B}">
      <dsp:nvSpPr>
        <dsp:cNvPr id="0" name=""/>
        <dsp:cNvSpPr/>
      </dsp:nvSpPr>
      <dsp:spPr>
        <a:xfrm>
          <a:off x="176450" y="2092223"/>
          <a:ext cx="2470309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3372" tIns="0" rIns="93372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Day Care</a:t>
          </a:r>
        </a:p>
      </dsp:txBody>
      <dsp:txXfrm>
        <a:off x="198066" y="2113839"/>
        <a:ext cx="2427077" cy="399568"/>
      </dsp:txXfrm>
    </dsp:sp>
    <dsp:sp modelId="{602BDFDD-BD9F-48C4-B2AB-BDDC2D5C8485}">
      <dsp:nvSpPr>
        <dsp:cNvPr id="0" name=""/>
        <dsp:cNvSpPr/>
      </dsp:nvSpPr>
      <dsp:spPr>
        <a:xfrm>
          <a:off x="0" y="2994023"/>
          <a:ext cx="3529013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7AAE17-2360-442F-AFD5-6E263DBA5ADE}">
      <dsp:nvSpPr>
        <dsp:cNvPr id="0" name=""/>
        <dsp:cNvSpPr/>
      </dsp:nvSpPr>
      <dsp:spPr>
        <a:xfrm>
          <a:off x="176450" y="2772623"/>
          <a:ext cx="2470309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3372" tIns="0" rIns="93372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Food Service</a:t>
          </a:r>
        </a:p>
      </dsp:txBody>
      <dsp:txXfrm>
        <a:off x="198066" y="2794239"/>
        <a:ext cx="2427077" cy="399568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2DC2C4-233E-449C-B533-E4C691352193}">
      <dsp:nvSpPr>
        <dsp:cNvPr id="0" name=""/>
        <dsp:cNvSpPr/>
      </dsp:nvSpPr>
      <dsp:spPr>
        <a:xfrm>
          <a:off x="4516" y="437797"/>
          <a:ext cx="1254716" cy="12547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Rough Linen</a:t>
          </a:r>
        </a:p>
      </dsp:txBody>
      <dsp:txXfrm>
        <a:off x="188265" y="621546"/>
        <a:ext cx="887218" cy="887218"/>
      </dsp:txXfrm>
    </dsp:sp>
    <dsp:sp modelId="{03ED0058-7B98-4E8E-AB96-437E4CACD401}">
      <dsp:nvSpPr>
        <dsp:cNvPr id="0" name=""/>
        <dsp:cNvSpPr/>
      </dsp:nvSpPr>
      <dsp:spPr>
        <a:xfrm>
          <a:off x="1361116" y="701280"/>
          <a:ext cx="727735" cy="727735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1457577" y="979566"/>
        <a:ext cx="534813" cy="171163"/>
      </dsp:txXfrm>
    </dsp:sp>
    <dsp:sp modelId="{8C24A4DA-80D9-488B-A42E-AB68DFE06573}">
      <dsp:nvSpPr>
        <dsp:cNvPr id="0" name=""/>
        <dsp:cNvSpPr/>
      </dsp:nvSpPr>
      <dsp:spPr>
        <a:xfrm>
          <a:off x="2190735" y="437797"/>
          <a:ext cx="1254716" cy="12547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Staining Issues</a:t>
          </a:r>
        </a:p>
      </dsp:txBody>
      <dsp:txXfrm>
        <a:off x="2374484" y="621546"/>
        <a:ext cx="887218" cy="887218"/>
      </dsp:txXfrm>
    </dsp:sp>
    <dsp:sp modelId="{F83A8A40-4FE0-4FD2-902A-F8C34081AEC8}">
      <dsp:nvSpPr>
        <dsp:cNvPr id="0" name=""/>
        <dsp:cNvSpPr/>
      </dsp:nvSpPr>
      <dsp:spPr>
        <a:xfrm>
          <a:off x="3547335" y="701280"/>
          <a:ext cx="727735" cy="727735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3643796" y="979566"/>
        <a:ext cx="534813" cy="171163"/>
      </dsp:txXfrm>
    </dsp:sp>
    <dsp:sp modelId="{F97AE66A-553B-4126-A034-1A9E52EC4E8D}">
      <dsp:nvSpPr>
        <dsp:cNvPr id="0" name=""/>
        <dsp:cNvSpPr/>
      </dsp:nvSpPr>
      <dsp:spPr>
        <a:xfrm>
          <a:off x="4376953" y="437797"/>
          <a:ext cx="1254716" cy="12547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Customer Complaints</a:t>
          </a:r>
        </a:p>
      </dsp:txBody>
      <dsp:txXfrm>
        <a:off x="4560702" y="621546"/>
        <a:ext cx="887218" cy="887218"/>
      </dsp:txXfrm>
    </dsp:sp>
    <dsp:sp modelId="{4B74446F-A1AC-4476-B594-E2D28B7C53A8}">
      <dsp:nvSpPr>
        <dsp:cNvPr id="0" name=""/>
        <dsp:cNvSpPr/>
      </dsp:nvSpPr>
      <dsp:spPr>
        <a:xfrm>
          <a:off x="5733553" y="701280"/>
          <a:ext cx="727735" cy="727735"/>
        </a:xfrm>
        <a:prstGeom prst="mathEqual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5830014" y="851193"/>
        <a:ext cx="534813" cy="427909"/>
      </dsp:txXfrm>
    </dsp:sp>
    <dsp:sp modelId="{27967418-CCE7-4C41-A70B-1DA0A7260B81}">
      <dsp:nvSpPr>
        <dsp:cNvPr id="0" name=""/>
        <dsp:cNvSpPr/>
      </dsp:nvSpPr>
      <dsp:spPr>
        <a:xfrm>
          <a:off x="6567689" y="447734"/>
          <a:ext cx="1254716" cy="1254716"/>
        </a:xfrm>
        <a:prstGeom prst="ellipse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Lost Business</a:t>
          </a:r>
        </a:p>
      </dsp:txBody>
      <dsp:txXfrm>
        <a:off x="6751438" y="631483"/>
        <a:ext cx="887218" cy="8872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727D1A-51FA-4719-BEBF-281FFAD1091B}">
      <dsp:nvSpPr>
        <dsp:cNvPr id="0" name=""/>
        <dsp:cNvSpPr/>
      </dsp:nvSpPr>
      <dsp:spPr>
        <a:xfrm>
          <a:off x="151947" y="2211"/>
          <a:ext cx="2979285" cy="2223973"/>
        </a:xfrm>
        <a:prstGeom prst="round2SameRect">
          <a:avLst>
            <a:gd name="adj1" fmla="val 8000"/>
            <a:gd name="adj2" fmla="val 0"/>
          </a:avLst>
        </a:prstGeom>
        <a:solidFill>
          <a:schemeClr val="accent2">
            <a:tint val="40000"/>
            <a:hueOff val="0"/>
            <a:satOff val="0"/>
            <a:lumOff val="0"/>
            <a:alpha val="3100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49530" rIns="16510" bIns="1651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Detergents work to loosen, lift and emulsify soils from linen and suspend them in the wash water.</a:t>
          </a:r>
        </a:p>
        <a:p>
          <a:pPr marL="228600" lvl="2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All Temperature Formulations.</a:t>
          </a:r>
        </a:p>
        <a:p>
          <a:pPr marL="342900" lvl="3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Disperses rapidly in cold water!</a:t>
          </a:r>
        </a:p>
        <a:p>
          <a:pPr marL="228600" lvl="2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Innovative Polymeric Technology</a:t>
          </a:r>
        </a:p>
        <a:p>
          <a:pPr marL="228600" lvl="2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Dispenser Friendly Viscosity</a:t>
          </a:r>
        </a:p>
        <a:p>
          <a:pPr marL="228600" lvl="2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Can be used in Homestyle, OPL, and Commercial Laundry Machines.</a:t>
          </a:r>
        </a:p>
        <a:p>
          <a:pPr marL="342900" lvl="3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300" kern="1200" dirty="0"/>
        </a:p>
      </dsp:txBody>
      <dsp:txXfrm>
        <a:off x="204057" y="54321"/>
        <a:ext cx="2875065" cy="2171863"/>
      </dsp:txXfrm>
    </dsp:sp>
    <dsp:sp modelId="{FD1F2811-45E1-4A21-94DE-9210C04BBEA1}">
      <dsp:nvSpPr>
        <dsp:cNvPr id="0" name=""/>
        <dsp:cNvSpPr/>
      </dsp:nvSpPr>
      <dsp:spPr>
        <a:xfrm>
          <a:off x="151947" y="2226184"/>
          <a:ext cx="2979285" cy="95630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0" rIns="35560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rgbClr val="01477B"/>
              </a:solidFill>
            </a:rPr>
            <a:t>Non-Built Detergents</a:t>
          </a:r>
        </a:p>
      </dsp:txBody>
      <dsp:txXfrm>
        <a:off x="151947" y="2226184"/>
        <a:ext cx="2098088" cy="956308"/>
      </dsp:txXfrm>
    </dsp:sp>
    <dsp:sp modelId="{29C8FACE-016E-49E9-921D-C2D086A4BD38}">
      <dsp:nvSpPr>
        <dsp:cNvPr id="0" name=""/>
        <dsp:cNvSpPr/>
      </dsp:nvSpPr>
      <dsp:spPr>
        <a:xfrm>
          <a:off x="2334315" y="2378085"/>
          <a:ext cx="1042749" cy="104274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727D1A-51FA-4719-BEBF-281FFAD1091B}">
      <dsp:nvSpPr>
        <dsp:cNvPr id="0" name=""/>
        <dsp:cNvSpPr/>
      </dsp:nvSpPr>
      <dsp:spPr>
        <a:xfrm>
          <a:off x="151947" y="2211"/>
          <a:ext cx="2979285" cy="2223973"/>
        </a:xfrm>
        <a:prstGeom prst="round2SameRect">
          <a:avLst>
            <a:gd name="adj1" fmla="val 8000"/>
            <a:gd name="adj2" fmla="val 0"/>
          </a:avLst>
        </a:prstGeom>
        <a:solidFill>
          <a:schemeClr val="accent2">
            <a:tint val="40000"/>
            <a:hueOff val="0"/>
            <a:satOff val="0"/>
            <a:lumOff val="0"/>
            <a:alpha val="3100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49530" rIns="16510" bIns="1651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Work to loosen, lift and emulsify soils from linen and suspend them in the wash water.</a:t>
          </a:r>
        </a:p>
        <a:p>
          <a:pPr marL="228600" lvl="2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All Temperature Formulations.</a:t>
          </a:r>
        </a:p>
        <a:p>
          <a:pPr marL="342900" lvl="3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Disperses rapidly in cold water!</a:t>
          </a:r>
        </a:p>
        <a:p>
          <a:pPr marL="228600" lvl="2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Innovative Polymeric Technology</a:t>
          </a:r>
        </a:p>
        <a:p>
          <a:pPr marL="228600" lvl="2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Dispenser Friendly Viscosity</a:t>
          </a:r>
        </a:p>
        <a:p>
          <a:pPr marL="228600" lvl="2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Can be used in Homestyle, OPL, and Commercial Laundry Machines.</a:t>
          </a:r>
        </a:p>
        <a:p>
          <a:pPr marL="342900" lvl="3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300" kern="1200" dirty="0"/>
        </a:p>
      </dsp:txBody>
      <dsp:txXfrm>
        <a:off x="204057" y="54321"/>
        <a:ext cx="2875065" cy="2171863"/>
      </dsp:txXfrm>
    </dsp:sp>
    <dsp:sp modelId="{FD1F2811-45E1-4A21-94DE-9210C04BBEA1}">
      <dsp:nvSpPr>
        <dsp:cNvPr id="0" name=""/>
        <dsp:cNvSpPr/>
      </dsp:nvSpPr>
      <dsp:spPr>
        <a:xfrm>
          <a:off x="151947" y="2226184"/>
          <a:ext cx="2979285" cy="95630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0" rIns="35560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rgbClr val="01477B"/>
              </a:solidFill>
            </a:rPr>
            <a:t>Non-Built Detergents</a:t>
          </a:r>
        </a:p>
      </dsp:txBody>
      <dsp:txXfrm>
        <a:off x="151947" y="2226184"/>
        <a:ext cx="2098088" cy="956308"/>
      </dsp:txXfrm>
    </dsp:sp>
    <dsp:sp modelId="{29C8FACE-016E-49E9-921D-C2D086A4BD38}">
      <dsp:nvSpPr>
        <dsp:cNvPr id="0" name=""/>
        <dsp:cNvSpPr/>
      </dsp:nvSpPr>
      <dsp:spPr>
        <a:xfrm>
          <a:off x="2334315" y="2378085"/>
          <a:ext cx="1042749" cy="104274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727D1A-51FA-4719-BEBF-281FFAD1091B}">
      <dsp:nvSpPr>
        <dsp:cNvPr id="0" name=""/>
        <dsp:cNvSpPr/>
      </dsp:nvSpPr>
      <dsp:spPr>
        <a:xfrm>
          <a:off x="151947" y="2211"/>
          <a:ext cx="2979285" cy="2223973"/>
        </a:xfrm>
        <a:prstGeom prst="round2SameRect">
          <a:avLst>
            <a:gd name="adj1" fmla="val 8000"/>
            <a:gd name="adj2" fmla="val 0"/>
          </a:avLst>
        </a:prstGeom>
        <a:solidFill>
          <a:schemeClr val="accent2">
            <a:tint val="40000"/>
            <a:hueOff val="0"/>
            <a:satOff val="0"/>
            <a:lumOff val="0"/>
            <a:alpha val="3100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53340" rIns="17780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Built Detergents combine the attributes of a Builder and a Non-Built Detergent into a single standalone product.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XHWAD was designed to handle the hardest and worst water conditions.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Solvent enhanced, Detergent SE, was formulated to offer superior removal of fats, oils, and greases in a variety of applications.</a:t>
          </a:r>
        </a:p>
      </dsp:txBody>
      <dsp:txXfrm>
        <a:off x="204057" y="54321"/>
        <a:ext cx="2875065" cy="2171863"/>
      </dsp:txXfrm>
    </dsp:sp>
    <dsp:sp modelId="{FD1F2811-45E1-4A21-94DE-9210C04BBEA1}">
      <dsp:nvSpPr>
        <dsp:cNvPr id="0" name=""/>
        <dsp:cNvSpPr/>
      </dsp:nvSpPr>
      <dsp:spPr>
        <a:xfrm>
          <a:off x="151947" y="2226184"/>
          <a:ext cx="2979285" cy="95630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0" rIns="35560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rgbClr val="01477B"/>
              </a:solidFill>
            </a:rPr>
            <a:t>Built Detergents</a:t>
          </a:r>
        </a:p>
      </dsp:txBody>
      <dsp:txXfrm>
        <a:off x="151947" y="2226184"/>
        <a:ext cx="2098088" cy="956308"/>
      </dsp:txXfrm>
    </dsp:sp>
    <dsp:sp modelId="{29C8FACE-016E-49E9-921D-C2D086A4BD38}">
      <dsp:nvSpPr>
        <dsp:cNvPr id="0" name=""/>
        <dsp:cNvSpPr/>
      </dsp:nvSpPr>
      <dsp:spPr>
        <a:xfrm>
          <a:off x="2334315" y="2378085"/>
          <a:ext cx="1042749" cy="104274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727D1A-51FA-4719-BEBF-281FFAD1091B}">
      <dsp:nvSpPr>
        <dsp:cNvPr id="0" name=""/>
        <dsp:cNvSpPr/>
      </dsp:nvSpPr>
      <dsp:spPr>
        <a:xfrm>
          <a:off x="151947" y="2211"/>
          <a:ext cx="2979285" cy="2223973"/>
        </a:xfrm>
        <a:prstGeom prst="round2SameRect">
          <a:avLst>
            <a:gd name="adj1" fmla="val 8000"/>
            <a:gd name="adj2" fmla="val 0"/>
          </a:avLst>
        </a:prstGeom>
        <a:solidFill>
          <a:schemeClr val="accent2">
            <a:tint val="40000"/>
            <a:hueOff val="0"/>
            <a:satOff val="0"/>
            <a:lumOff val="0"/>
            <a:alpha val="3100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53340" rIns="17780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Bleach (weather Chlorine or Peroxide based) works by oxidizing the molecular bonds of stains to render them invisible upon visible inspection.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Bleach is not a substitute for good detergency and alkalinity!</a:t>
          </a:r>
        </a:p>
        <a:p>
          <a:pPr marL="342900" lvl="3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Bleach DOES NOT Clean!</a:t>
          </a:r>
        </a:p>
        <a:p>
          <a:pPr marL="342900" lvl="3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Temperature matters with Bleach performance.</a:t>
          </a:r>
        </a:p>
      </dsp:txBody>
      <dsp:txXfrm>
        <a:off x="204057" y="54321"/>
        <a:ext cx="2875065" cy="2171863"/>
      </dsp:txXfrm>
    </dsp:sp>
    <dsp:sp modelId="{FD1F2811-45E1-4A21-94DE-9210C04BBEA1}">
      <dsp:nvSpPr>
        <dsp:cNvPr id="0" name=""/>
        <dsp:cNvSpPr/>
      </dsp:nvSpPr>
      <dsp:spPr>
        <a:xfrm>
          <a:off x="151947" y="2226184"/>
          <a:ext cx="2979285" cy="95630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0" rIns="35560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rgbClr val="01477B"/>
              </a:solidFill>
            </a:rPr>
            <a:t>Bleaches</a:t>
          </a:r>
        </a:p>
      </dsp:txBody>
      <dsp:txXfrm>
        <a:off x="151947" y="2226184"/>
        <a:ext cx="2098088" cy="956308"/>
      </dsp:txXfrm>
    </dsp:sp>
    <dsp:sp modelId="{29C8FACE-016E-49E9-921D-C2D086A4BD38}">
      <dsp:nvSpPr>
        <dsp:cNvPr id="0" name=""/>
        <dsp:cNvSpPr/>
      </dsp:nvSpPr>
      <dsp:spPr>
        <a:xfrm>
          <a:off x="2334315" y="2378085"/>
          <a:ext cx="1042749" cy="104274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727D1A-51FA-4719-BEBF-281FFAD1091B}">
      <dsp:nvSpPr>
        <dsp:cNvPr id="0" name=""/>
        <dsp:cNvSpPr/>
      </dsp:nvSpPr>
      <dsp:spPr>
        <a:xfrm>
          <a:off x="151947" y="2211"/>
          <a:ext cx="2979285" cy="2223973"/>
        </a:xfrm>
        <a:prstGeom prst="round2SameRect">
          <a:avLst>
            <a:gd name="adj1" fmla="val 8000"/>
            <a:gd name="adj2" fmla="val 0"/>
          </a:avLst>
        </a:prstGeom>
        <a:solidFill>
          <a:schemeClr val="accent2">
            <a:tint val="40000"/>
            <a:hueOff val="0"/>
            <a:satOff val="0"/>
            <a:lumOff val="0"/>
            <a:alpha val="3100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45720" rIns="15240" bIns="1524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Sours neutralize residual levels of alkalinity and treat what &amp; mineral quality issues.</a:t>
          </a:r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Final pH range of 5.5 – 6.5 is ideal and important for linens that will have prolonged skin contact.</a:t>
          </a:r>
        </a:p>
        <a:p>
          <a:pPr marL="342900" lvl="3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Laundry Sour is a “buffered” laundry sour.</a:t>
          </a:r>
        </a:p>
        <a:p>
          <a:pPr marL="342900" lvl="3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Xtreme Laundry Sour is our Rust Controlling Sour.</a:t>
          </a:r>
        </a:p>
        <a:p>
          <a:pPr marL="342900" lvl="3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Sour/Soft combines regular laundry sour with fabric softener.</a:t>
          </a:r>
        </a:p>
      </dsp:txBody>
      <dsp:txXfrm>
        <a:off x="204057" y="54321"/>
        <a:ext cx="2875065" cy="2171863"/>
      </dsp:txXfrm>
    </dsp:sp>
    <dsp:sp modelId="{FD1F2811-45E1-4A21-94DE-9210C04BBEA1}">
      <dsp:nvSpPr>
        <dsp:cNvPr id="0" name=""/>
        <dsp:cNvSpPr/>
      </dsp:nvSpPr>
      <dsp:spPr>
        <a:xfrm>
          <a:off x="151947" y="2226184"/>
          <a:ext cx="2979285" cy="95630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0" rIns="35560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rgbClr val="01477B"/>
              </a:solidFill>
            </a:rPr>
            <a:t>Sours</a:t>
          </a:r>
        </a:p>
      </dsp:txBody>
      <dsp:txXfrm>
        <a:off x="151947" y="2226184"/>
        <a:ext cx="2098088" cy="956308"/>
      </dsp:txXfrm>
    </dsp:sp>
    <dsp:sp modelId="{29C8FACE-016E-49E9-921D-C2D086A4BD38}">
      <dsp:nvSpPr>
        <dsp:cNvPr id="0" name=""/>
        <dsp:cNvSpPr/>
      </dsp:nvSpPr>
      <dsp:spPr>
        <a:xfrm>
          <a:off x="2334315" y="2378085"/>
          <a:ext cx="1042749" cy="104274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727D1A-51FA-4719-BEBF-281FFAD1091B}">
      <dsp:nvSpPr>
        <dsp:cNvPr id="0" name=""/>
        <dsp:cNvSpPr/>
      </dsp:nvSpPr>
      <dsp:spPr>
        <a:xfrm>
          <a:off x="151947" y="2211"/>
          <a:ext cx="2979285" cy="2223973"/>
        </a:xfrm>
        <a:prstGeom prst="round2SameRect">
          <a:avLst>
            <a:gd name="adj1" fmla="val 8000"/>
            <a:gd name="adj2" fmla="val 0"/>
          </a:avLst>
        </a:prstGeom>
        <a:solidFill>
          <a:schemeClr val="accent2">
            <a:tint val="40000"/>
            <a:hueOff val="0"/>
            <a:satOff val="0"/>
            <a:lumOff val="0"/>
            <a:alpha val="3100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53340" rIns="17780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Fabric Softeners reduce fabric rigidity, control static, provide lubricity, and impart a pleasant fragrance to the linen.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Fabric Softener has a Breezy Linen fragrance.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Softener EP has a Spring Shower Fresh scent.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Softener X has an Xcelente inspired fragrance and fabric protectant.</a:t>
          </a:r>
        </a:p>
      </dsp:txBody>
      <dsp:txXfrm>
        <a:off x="204057" y="54321"/>
        <a:ext cx="2875065" cy="2171863"/>
      </dsp:txXfrm>
    </dsp:sp>
    <dsp:sp modelId="{FD1F2811-45E1-4A21-94DE-9210C04BBEA1}">
      <dsp:nvSpPr>
        <dsp:cNvPr id="0" name=""/>
        <dsp:cNvSpPr/>
      </dsp:nvSpPr>
      <dsp:spPr>
        <a:xfrm>
          <a:off x="151947" y="2226184"/>
          <a:ext cx="2979285" cy="95630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0" rIns="35560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rgbClr val="01477B"/>
              </a:solidFill>
            </a:rPr>
            <a:t>Softeners</a:t>
          </a:r>
        </a:p>
      </dsp:txBody>
      <dsp:txXfrm>
        <a:off x="151947" y="2226184"/>
        <a:ext cx="2098088" cy="956308"/>
      </dsp:txXfrm>
    </dsp:sp>
    <dsp:sp modelId="{29C8FACE-016E-49E9-921D-C2D086A4BD38}">
      <dsp:nvSpPr>
        <dsp:cNvPr id="0" name=""/>
        <dsp:cNvSpPr/>
      </dsp:nvSpPr>
      <dsp:spPr>
        <a:xfrm>
          <a:off x="2334315" y="2378085"/>
          <a:ext cx="1042749" cy="104274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727D1A-51FA-4719-BEBF-281FFAD1091B}">
      <dsp:nvSpPr>
        <dsp:cNvPr id="0" name=""/>
        <dsp:cNvSpPr/>
      </dsp:nvSpPr>
      <dsp:spPr>
        <a:xfrm>
          <a:off x="151947" y="2211"/>
          <a:ext cx="2979285" cy="2223973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49530" rIns="16510" bIns="1651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These additional products don’t “fit” into a traditional category, but serve an important role in certain laundry situations.</a:t>
          </a:r>
        </a:p>
        <a:p>
          <a:pPr marL="228600" lvl="2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Anti-Chlor is a reducing bleach that is used in commercial laundries and in healthcare laundries.</a:t>
          </a:r>
        </a:p>
        <a:p>
          <a:pPr marL="228600" lvl="2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Liquid Laundry Starch provides a barrier coating which provides fabric rigidity and stain protection.</a:t>
          </a:r>
        </a:p>
        <a:p>
          <a:pPr marL="342900" lvl="3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300" kern="1200" dirty="0"/>
        </a:p>
      </dsp:txBody>
      <dsp:txXfrm>
        <a:off x="204057" y="54321"/>
        <a:ext cx="2875065" cy="2171863"/>
      </dsp:txXfrm>
    </dsp:sp>
    <dsp:sp modelId="{FD1F2811-45E1-4A21-94DE-9210C04BBEA1}">
      <dsp:nvSpPr>
        <dsp:cNvPr id="0" name=""/>
        <dsp:cNvSpPr/>
      </dsp:nvSpPr>
      <dsp:spPr>
        <a:xfrm>
          <a:off x="151947" y="2226184"/>
          <a:ext cx="2979285" cy="95630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0" rIns="49530" bIns="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Additives</a:t>
          </a:r>
        </a:p>
      </dsp:txBody>
      <dsp:txXfrm>
        <a:off x="151947" y="2226184"/>
        <a:ext cx="2098088" cy="956308"/>
      </dsp:txXfrm>
    </dsp:sp>
    <dsp:sp modelId="{29C8FACE-016E-49E9-921D-C2D086A4BD38}">
      <dsp:nvSpPr>
        <dsp:cNvPr id="0" name=""/>
        <dsp:cNvSpPr/>
      </dsp:nvSpPr>
      <dsp:spPr>
        <a:xfrm>
          <a:off x="2334315" y="2378085"/>
          <a:ext cx="1042749" cy="104274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727D1A-51FA-4719-BEBF-281FFAD1091B}">
      <dsp:nvSpPr>
        <dsp:cNvPr id="0" name=""/>
        <dsp:cNvSpPr/>
      </dsp:nvSpPr>
      <dsp:spPr>
        <a:xfrm>
          <a:off x="151947" y="2211"/>
          <a:ext cx="2979285" cy="2223973"/>
        </a:xfrm>
        <a:prstGeom prst="round2SameRect">
          <a:avLst>
            <a:gd name="adj1" fmla="val 8000"/>
            <a:gd name="adj2" fmla="val 0"/>
          </a:avLst>
        </a:prstGeom>
        <a:solidFill>
          <a:schemeClr val="accent2">
            <a:tint val="40000"/>
            <a:hueOff val="0"/>
            <a:satOff val="0"/>
            <a:lumOff val="0"/>
            <a:alpha val="3100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49530" rIns="16510" bIns="1651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An effective spotting or pre-treatment program can reduce rewash by up to 50% according to the American Linen Institute.</a:t>
          </a:r>
        </a:p>
        <a:p>
          <a:pPr marL="228600" lvl="2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All Purpose Spotter, Alkaline Spotter, and Enzyme Spotter will attack a variety of stains with adequate contact time.</a:t>
          </a:r>
        </a:p>
        <a:p>
          <a:pPr marL="228600" lvl="2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Rust &amp; Iron Remover and Iodine &amp; Betadine Remover will instantly remove those types of stains.</a:t>
          </a:r>
        </a:p>
      </dsp:txBody>
      <dsp:txXfrm>
        <a:off x="204057" y="54321"/>
        <a:ext cx="2875065" cy="2171863"/>
      </dsp:txXfrm>
    </dsp:sp>
    <dsp:sp modelId="{FD1F2811-45E1-4A21-94DE-9210C04BBEA1}">
      <dsp:nvSpPr>
        <dsp:cNvPr id="0" name=""/>
        <dsp:cNvSpPr/>
      </dsp:nvSpPr>
      <dsp:spPr>
        <a:xfrm>
          <a:off x="151947" y="2226184"/>
          <a:ext cx="2979285" cy="95630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0" rIns="35560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rgbClr val="01477B"/>
              </a:solidFill>
            </a:rPr>
            <a:t>Spotters</a:t>
          </a:r>
        </a:p>
      </dsp:txBody>
      <dsp:txXfrm>
        <a:off x="151947" y="2226184"/>
        <a:ext cx="2098088" cy="956308"/>
      </dsp:txXfrm>
    </dsp:sp>
    <dsp:sp modelId="{29C8FACE-016E-49E9-921D-C2D086A4BD38}">
      <dsp:nvSpPr>
        <dsp:cNvPr id="0" name=""/>
        <dsp:cNvSpPr/>
      </dsp:nvSpPr>
      <dsp:spPr>
        <a:xfrm>
          <a:off x="2486263" y="2380297"/>
          <a:ext cx="1042749" cy="104274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FFBA5A-6BB8-B642-8375-015937F01853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D5445D-DEE9-A442-81E4-67E01F7E9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159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BB3DD3-0033-7240-B522-562320F5F70D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3DA965-7E39-7340-AB37-AEA05DEE5D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051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Main Title- Interna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2921" y="2258904"/>
            <a:ext cx="7772400" cy="723502"/>
          </a:xfrm>
        </p:spPr>
        <p:txBody>
          <a:bodyPr anchor="ctr" anchorCtr="0">
            <a:normAutofit/>
          </a:bodyPr>
          <a:lstStyle>
            <a:lvl1pPr algn="ctr">
              <a:defRPr sz="3750" b="0" i="0" cap="all" baseline="0"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30121" y="2888321"/>
            <a:ext cx="6858000" cy="390959"/>
          </a:xfrm>
        </p:spPr>
        <p:txBody>
          <a:bodyPr anchor="ctr" anchorCtr="0">
            <a:normAutofit/>
          </a:bodyPr>
          <a:lstStyle>
            <a:lvl1pPr marL="0" indent="0" algn="ctr">
              <a:spcBef>
                <a:spcPts val="750"/>
              </a:spcBef>
              <a:buNone/>
              <a:defRPr sz="1350" b="0" i="0" cap="none" baseline="0">
                <a:solidFill>
                  <a:schemeClr val="tx1"/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" charset="0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 dirty="0" err="1"/>
              <a:t>Subheadline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130121" y="3376295"/>
            <a:ext cx="685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859" y="1461971"/>
            <a:ext cx="699918" cy="699918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1130121" y="3376295"/>
            <a:ext cx="685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35388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3" orient="horz" pos="1620" userDrawn="1">
          <p15:clr>
            <a:srgbClr val="FBAE40"/>
          </p15:clr>
        </p15:guide>
        <p15:guide id="4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74843" y="362299"/>
            <a:ext cx="8295946" cy="602163"/>
          </a:xfrm>
        </p:spPr>
        <p:txBody>
          <a:bodyPr>
            <a:normAutofit/>
          </a:bodyPr>
          <a:lstStyle>
            <a:lvl1pPr marL="112712" indent="0">
              <a:buNone/>
              <a:defRPr sz="5250" b="0" i="0" cap="all" baseline="0">
                <a:solidFill>
                  <a:schemeClr val="tx2">
                    <a:lumMod val="20000"/>
                    <a:lumOff val="80000"/>
                  </a:schemeClr>
                </a:solidFill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84340" y="603070"/>
            <a:ext cx="7886700" cy="501896"/>
          </a:xfrm>
        </p:spPr>
        <p:txBody>
          <a:bodyPr anchor="t" anchorCtr="0">
            <a:normAutofit/>
          </a:bodyPr>
          <a:lstStyle>
            <a:lvl1pPr>
              <a:defRPr sz="2250" b="0" i="0" cap="all" baseline="0">
                <a:solidFill>
                  <a:schemeClr val="accent3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r>
              <a:rPr lang="en-US" dirty="0"/>
              <a:t>Page title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69" y="4579127"/>
            <a:ext cx="590216" cy="590216"/>
          </a:xfrm>
          <a:prstGeom prst="rect">
            <a:avLst/>
          </a:prstGeom>
        </p:spPr>
      </p:pic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65049" y="4737313"/>
            <a:ext cx="411480" cy="273844"/>
          </a:xfrm>
          <a:prstGeom prst="rect">
            <a:avLst/>
          </a:prstGeom>
        </p:spPr>
        <p:txBody>
          <a:bodyPr anchor="ctr" anchorCtr="0"/>
          <a:lstStyle>
            <a:lvl1pPr algn="r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</a:lstStyle>
          <a:p>
            <a:fld id="{00C708A1-6575-8D4A-A5EC-586CFF3AA0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562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69" y="4579127"/>
            <a:ext cx="590216" cy="5902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69" y="4579127"/>
            <a:ext cx="590216" cy="590216"/>
          </a:xfrm>
          <a:prstGeom prst="rect">
            <a:avLst/>
          </a:prstGeom>
        </p:spPr>
      </p:pic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65049" y="4737313"/>
            <a:ext cx="411480" cy="273844"/>
          </a:xfrm>
          <a:prstGeom prst="rect">
            <a:avLst/>
          </a:prstGeom>
        </p:spPr>
        <p:txBody>
          <a:bodyPr anchor="ctr" anchorCtr="0"/>
          <a:lstStyle>
            <a:lvl1pPr algn="r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</a:lstStyle>
          <a:p>
            <a:fld id="{00C708A1-6575-8D4A-A5EC-586CFF3AA0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492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TextBox 3"/>
          <p:cNvSpPr txBox="1"/>
          <p:nvPr/>
        </p:nvSpPr>
        <p:spPr>
          <a:xfrm>
            <a:off x="64652" y="-605828"/>
            <a:ext cx="2660756" cy="4708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999" b="1" i="0" dirty="0">
                <a:solidFill>
                  <a:schemeClr val="tx1">
                    <a:alpha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“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86822" y="2800551"/>
            <a:ext cx="2660756" cy="4708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999" b="1" i="0" dirty="0">
                <a:solidFill>
                  <a:schemeClr val="tx1">
                    <a:alpha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”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457344" y="4320540"/>
            <a:ext cx="5890940" cy="585517"/>
          </a:xfrm>
        </p:spPr>
        <p:txBody>
          <a:bodyPr anchor="b" anchorCtr="0">
            <a:normAutofit/>
          </a:bodyPr>
          <a:lstStyle>
            <a:lvl1pPr marL="112712" indent="0">
              <a:buNone/>
              <a:defRPr sz="1200" b="0" i="0">
                <a:solidFill>
                  <a:schemeClr val="tx1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pPr lvl="0"/>
            <a:r>
              <a:rPr lang="en-US" dirty="0"/>
              <a:t>This is the author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858982"/>
            <a:ext cx="7772400" cy="3461558"/>
          </a:xfrm>
          <a:noFill/>
          <a:ln w="63500">
            <a:noFill/>
          </a:ln>
        </p:spPr>
        <p:txBody>
          <a:bodyPr anchor="ctr" anchorCtr="1">
            <a:normAutofit/>
          </a:bodyPr>
          <a:lstStyle>
            <a:lvl1pPr algn="ctr">
              <a:defRPr sz="3000" b="0" i="0"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r>
              <a:rPr lang="en-US" dirty="0"/>
              <a:t>This is a quote.</a:t>
            </a:r>
          </a:p>
        </p:txBody>
      </p:sp>
    </p:spTree>
    <p:extLst>
      <p:ext uri="{BB962C8B-B14F-4D97-AF65-F5344CB8AC3E}">
        <p14:creationId xmlns:p14="http://schemas.microsoft.com/office/powerpoint/2010/main" val="39223430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3" orient="horz" pos="1620" userDrawn="1">
          <p15:clr>
            <a:srgbClr val="FBAE40"/>
          </p15:clr>
        </p15:guide>
        <p15:guide id="4" pos="288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858982"/>
            <a:ext cx="7772400" cy="3461558"/>
          </a:xfrm>
          <a:ln w="63500">
            <a:solidFill>
              <a:schemeClr val="tx1"/>
            </a:solidFill>
          </a:ln>
        </p:spPr>
        <p:txBody>
          <a:bodyPr anchor="ctr" anchorCtr="1">
            <a:normAutofit/>
          </a:bodyPr>
          <a:lstStyle>
            <a:lvl1pPr algn="ctr">
              <a:defRPr sz="3000" b="0" i="0"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r>
              <a:rPr lang="en-US" dirty="0"/>
              <a:t>This is a quote.</a:t>
            </a:r>
          </a:p>
        </p:txBody>
      </p:sp>
      <p:sp>
        <p:nvSpPr>
          <p:cNvPr id="3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457344" y="4320540"/>
            <a:ext cx="5890940" cy="585517"/>
          </a:xfrm>
        </p:spPr>
        <p:txBody>
          <a:bodyPr anchor="b" anchorCtr="0">
            <a:normAutofit/>
          </a:bodyPr>
          <a:lstStyle>
            <a:lvl1pPr marL="112712" indent="0">
              <a:buNone/>
              <a:defRPr sz="1200" b="0" i="0">
                <a:solidFill>
                  <a:schemeClr val="tx1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pPr lvl="0"/>
            <a:r>
              <a:rPr lang="en-US" dirty="0"/>
              <a:t>This is the author</a:t>
            </a:r>
          </a:p>
        </p:txBody>
      </p:sp>
    </p:spTree>
    <p:extLst>
      <p:ext uri="{BB962C8B-B14F-4D97-AF65-F5344CB8AC3E}">
        <p14:creationId xmlns:p14="http://schemas.microsoft.com/office/powerpoint/2010/main" val="39367048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3" orient="horz" pos="1620" userDrawn="1">
          <p15:clr>
            <a:srgbClr val="FBAE40"/>
          </p15:clr>
        </p15:guide>
        <p15:guide id="4" pos="288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quarter" idx="14" hasCustomPrompt="1"/>
          </p:nvPr>
        </p:nvSpPr>
        <p:spPr>
          <a:xfrm>
            <a:off x="0" y="0"/>
            <a:ext cx="9144000" cy="5143500"/>
          </a:xfrm>
        </p:spPr>
        <p:txBody>
          <a:bodyPr anchor="ctr" anchorCtr="0"/>
          <a:lstStyle>
            <a:lvl1pPr marL="112712" indent="0" algn="ctr">
              <a:buNone/>
              <a:defRPr b="0" i="0">
                <a:solidFill>
                  <a:schemeClr val="accent6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pPr lvl="0"/>
            <a:r>
              <a:rPr lang="en-US" dirty="0"/>
              <a:t>Insert Media</a:t>
            </a:r>
          </a:p>
        </p:txBody>
      </p:sp>
    </p:spTree>
    <p:extLst>
      <p:ext uri="{BB962C8B-B14F-4D97-AF65-F5344CB8AC3E}">
        <p14:creationId xmlns:p14="http://schemas.microsoft.com/office/powerpoint/2010/main" val="20326211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Media- Color Bor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4" hasCustomPrompt="1"/>
          </p:nvPr>
        </p:nvSpPr>
        <p:spPr>
          <a:xfrm>
            <a:off x="510990" y="558055"/>
            <a:ext cx="8104350" cy="4020671"/>
          </a:xfrm>
        </p:spPr>
        <p:txBody>
          <a:bodyPr anchor="ctr" anchorCtr="0"/>
          <a:lstStyle>
            <a:lvl1pPr marL="112712" indent="0" algn="ctr">
              <a:buNone/>
              <a:defRPr b="0" i="0"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pPr lvl="0"/>
            <a:r>
              <a:rPr lang="en-US" dirty="0"/>
              <a:t>Insert Media</a:t>
            </a:r>
          </a:p>
        </p:txBody>
      </p:sp>
    </p:spTree>
    <p:extLst>
      <p:ext uri="{BB962C8B-B14F-4D97-AF65-F5344CB8AC3E}">
        <p14:creationId xmlns:p14="http://schemas.microsoft.com/office/powerpoint/2010/main" val="17279083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Media- Dark Boarder"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4" hasCustomPrompt="1"/>
          </p:nvPr>
        </p:nvSpPr>
        <p:spPr>
          <a:xfrm>
            <a:off x="510990" y="558055"/>
            <a:ext cx="8104350" cy="4020671"/>
          </a:xfrm>
        </p:spPr>
        <p:txBody>
          <a:bodyPr anchor="ctr" anchorCtr="0"/>
          <a:lstStyle>
            <a:lvl1pPr marL="112712" indent="0" algn="ctr">
              <a:buNone/>
              <a:defRPr b="0" i="0"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pPr lvl="0"/>
            <a:r>
              <a:rPr lang="en-US" dirty="0"/>
              <a:t>Insert Media</a:t>
            </a:r>
          </a:p>
        </p:txBody>
      </p:sp>
    </p:spTree>
    <p:extLst>
      <p:ext uri="{BB962C8B-B14F-4D97-AF65-F5344CB8AC3E}">
        <p14:creationId xmlns:p14="http://schemas.microsoft.com/office/powerpoint/2010/main" val="9166507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Sty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74843" y="342915"/>
            <a:ext cx="8295946" cy="602163"/>
          </a:xfrm>
        </p:spPr>
        <p:txBody>
          <a:bodyPr>
            <a:normAutofit/>
          </a:bodyPr>
          <a:lstStyle>
            <a:lvl1pPr marL="112712" indent="0">
              <a:buNone/>
              <a:defRPr sz="5250" b="0" i="0" cap="all" baseline="0">
                <a:solidFill>
                  <a:schemeClr val="tx2">
                    <a:lumMod val="20000"/>
                    <a:lumOff val="80000"/>
                  </a:schemeClr>
                </a:solidFill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1pPr>
          </a:lstStyle>
          <a:p>
            <a:pPr lvl="0"/>
            <a:r>
              <a:rPr lang="en-US" dirty="0"/>
              <a:t>Chart </a:t>
            </a:r>
            <a:r>
              <a:rPr lang="en-US" dirty="0" err="1"/>
              <a:t>syling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84340" y="618283"/>
            <a:ext cx="7886700" cy="659783"/>
          </a:xfrm>
        </p:spPr>
        <p:txBody>
          <a:bodyPr anchor="t" anchorCtr="0">
            <a:normAutofit/>
          </a:bodyPr>
          <a:lstStyle>
            <a:lvl1pPr>
              <a:defRPr sz="2250" b="0" i="0" cap="all" baseline="0">
                <a:solidFill>
                  <a:schemeClr val="accent3"/>
                </a:solidFill>
                <a:latin typeface="Gotham Bold" charset="0"/>
                <a:ea typeface="Gotham Bold" charset="0"/>
                <a:cs typeface="Gotham Bold" charset="0"/>
              </a:defRPr>
            </a:lvl1pPr>
          </a:lstStyle>
          <a:p>
            <a:r>
              <a:rPr lang="en-US" dirty="0"/>
              <a:t>Copy/paste chart from </a:t>
            </a:r>
            <a:br>
              <a:rPr lang="en-US" dirty="0"/>
            </a:br>
            <a:r>
              <a:rPr lang="en-US" dirty="0"/>
              <a:t>master slides</a:t>
            </a:r>
          </a:p>
        </p:txBody>
      </p:sp>
      <p:graphicFrame>
        <p:nvGraphicFramePr>
          <p:cNvPr id="14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91159458"/>
              </p:ext>
            </p:extLst>
          </p:nvPr>
        </p:nvGraphicFramePr>
        <p:xfrm>
          <a:off x="1092547" y="1634778"/>
          <a:ext cx="7011326" cy="215502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15061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65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97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8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504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4584">
                <a:tc>
                  <a:txBody>
                    <a:bodyPr/>
                    <a:lstStyle/>
                    <a:p>
                      <a:r>
                        <a:rPr lang="en-US" sz="1000" b="0" i="0" dirty="0">
                          <a:latin typeface="Gotham Bold" panose="02000803030000020004" pitchFamily="2" charset="0"/>
                          <a:ea typeface="Helvetica" charset="0"/>
                          <a:cs typeface="Helvetica" charset="0"/>
                        </a:rPr>
                        <a:t>PART</a:t>
                      </a:r>
                      <a:r>
                        <a:rPr lang="en-US" sz="1000" b="0" i="0" baseline="0" dirty="0">
                          <a:latin typeface="Gotham Bold" panose="02000803030000020004" pitchFamily="2" charset="0"/>
                          <a:ea typeface="Helvetica" charset="0"/>
                          <a:cs typeface="Helvetica" charset="0"/>
                        </a:rPr>
                        <a:t> CODE</a:t>
                      </a:r>
                      <a:endParaRPr lang="en-US" sz="1000" b="0" i="0" dirty="0">
                        <a:latin typeface="Gotham Bold" panose="02000803030000020004" pitchFamily="2" charset="0"/>
                        <a:ea typeface="Helvetica" charset="0"/>
                        <a:cs typeface="Helvetica" charset="0"/>
                      </a:endParaRP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>
                          <a:latin typeface="Gotham Bold" panose="02000803030000020004" pitchFamily="2" charset="0"/>
                          <a:ea typeface="Helvetica" charset="0"/>
                          <a:cs typeface="Helvetica" charset="0"/>
                        </a:rPr>
                        <a:t>DESCRIPTION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>
                          <a:latin typeface="Gotham Bold" panose="02000803030000020004" pitchFamily="2" charset="0"/>
                          <a:ea typeface="Helvetica" charset="0"/>
                          <a:cs typeface="Helvetica" charset="0"/>
                        </a:rPr>
                        <a:t>PRICE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>
                          <a:latin typeface="Gotham Bold" panose="02000803030000020004" pitchFamily="2" charset="0"/>
                          <a:ea typeface="Helvetica" charset="0"/>
                          <a:cs typeface="Helvetica" charset="0"/>
                        </a:rPr>
                        <a:t>POINTS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>
                          <a:latin typeface="Gotham Bold" panose="02000803030000020004" pitchFamily="2" charset="0"/>
                          <a:ea typeface="Helvetica" charset="0"/>
                          <a:cs typeface="Helvetica" charset="0"/>
                        </a:rPr>
                        <a:t>STATUS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6463">
                <a:tc>
                  <a:txBody>
                    <a:bodyPr/>
                    <a:lstStyle/>
                    <a:p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906600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dirty="0" err="1">
                          <a:latin typeface="Helvetica LT Std Light" panose="020B0403020202020204" pitchFamily="34" charset="0"/>
                        </a:rPr>
                        <a:t>VersaFill</a:t>
                      </a:r>
                      <a:r>
                        <a:rPr lang="en-US" sz="1000" b="0" baseline="0" dirty="0">
                          <a:latin typeface="Helvetica LT Std Light" panose="020B0403020202020204" pitchFamily="34" charset="0"/>
                        </a:rPr>
                        <a:t> II (E-Gap)</a:t>
                      </a:r>
                      <a:endParaRPr lang="en-US" sz="1000" b="0" dirty="0">
                        <a:latin typeface="Helvetica LT Std Light" panose="020B0403020202020204" pitchFamily="34" charset="0"/>
                      </a:endParaRP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$227.24/each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568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Limited</a:t>
                      </a:r>
                      <a:r>
                        <a:rPr lang="en-US" sz="1000" b="0" i="0" baseline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 Availability</a:t>
                      </a:r>
                      <a:endParaRPr lang="en-US" sz="1000" b="0" i="0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Helvetica LT Std Light" panose="020B0403020202020204" pitchFamily="34" charset="0"/>
                        <a:ea typeface="Helvetica" charset="0"/>
                        <a:cs typeface="Helvetica" charset="0"/>
                      </a:endParaRP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646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906600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dirty="0" err="1">
                          <a:latin typeface="Helvetica LT Std Light" panose="020B0403020202020204" pitchFamily="34" charset="0"/>
                        </a:rPr>
                        <a:t>VersaFill</a:t>
                      </a:r>
                      <a:r>
                        <a:rPr lang="en-US" sz="1000" b="0" baseline="0" dirty="0">
                          <a:latin typeface="Helvetica LT Std Light" panose="020B0403020202020204" pitchFamily="34" charset="0"/>
                        </a:rPr>
                        <a:t> II (Air-Gap)</a:t>
                      </a:r>
                      <a:endParaRPr lang="en-US" sz="1000" b="0" dirty="0">
                        <a:latin typeface="Helvetica LT Std Light" panose="020B0403020202020204" pitchFamily="34" charset="0"/>
                      </a:endParaRP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$227.24/each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568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Limited</a:t>
                      </a:r>
                      <a:r>
                        <a:rPr lang="en-US" sz="1000" b="0" i="0" baseline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 Availability</a:t>
                      </a:r>
                      <a:endParaRPr lang="en-US" sz="1000" b="0" i="0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Helvetica LT Std Light" panose="020B0403020202020204" pitchFamily="34" charset="0"/>
                        <a:ea typeface="Helvetica" charset="0"/>
                        <a:cs typeface="Helvetica" charset="0"/>
                      </a:endParaRP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646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906600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dirty="0" err="1">
                          <a:latin typeface="Helvetica LT Std Light" panose="020B0403020202020204" pitchFamily="34" charset="0"/>
                        </a:rPr>
                        <a:t>VersaFill</a:t>
                      </a:r>
                      <a:r>
                        <a:rPr lang="en-US" sz="1000" b="0" baseline="0" dirty="0">
                          <a:latin typeface="Helvetica LT Std Light" panose="020B0403020202020204" pitchFamily="34" charset="0"/>
                        </a:rPr>
                        <a:t> II (Mass)</a:t>
                      </a:r>
                      <a:endParaRPr lang="en-US" sz="1000" b="0" dirty="0">
                        <a:latin typeface="Helvetica LT Std Light" panose="020B0403020202020204" pitchFamily="34" charset="0"/>
                      </a:endParaRP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$227.24/each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568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Limited</a:t>
                      </a:r>
                      <a:r>
                        <a:rPr lang="en-US" sz="1000" b="0" i="0" baseline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 Availability</a:t>
                      </a:r>
                      <a:endParaRPr lang="en-US" sz="1000" b="0" i="0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Helvetica LT Std Light" panose="020B0403020202020204" pitchFamily="34" charset="0"/>
                        <a:ea typeface="Helvetica" charset="0"/>
                        <a:cs typeface="Helvetica" charset="0"/>
                      </a:endParaRP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646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906600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dirty="0" err="1">
                          <a:latin typeface="Helvetica LT Std Light" panose="020B0403020202020204" pitchFamily="34" charset="0"/>
                        </a:rPr>
                        <a:t>VersaFill</a:t>
                      </a:r>
                      <a:r>
                        <a:rPr lang="en-US" sz="1000" b="0" baseline="0" dirty="0">
                          <a:latin typeface="Helvetica LT Std Light" panose="020B0403020202020204" pitchFamily="34" charset="0"/>
                        </a:rPr>
                        <a:t> II (E-Gap)</a:t>
                      </a:r>
                      <a:endParaRPr lang="en-US" sz="1000" b="0" dirty="0">
                        <a:latin typeface="Helvetica LT Std Light" panose="020B0403020202020204" pitchFamily="34" charset="0"/>
                      </a:endParaRP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$227.24/each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568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Limited</a:t>
                      </a:r>
                      <a:r>
                        <a:rPr lang="en-US" sz="1000" b="0" i="0" baseline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 Availability</a:t>
                      </a:r>
                      <a:endParaRPr lang="en-US" sz="1000" b="0" i="0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Helvetica LT Std Light" panose="020B0403020202020204" pitchFamily="34" charset="0"/>
                        <a:ea typeface="Helvetica" charset="0"/>
                        <a:cs typeface="Helvetica" charset="0"/>
                      </a:endParaRP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458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906600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dirty="0" err="1">
                          <a:latin typeface="Helvetica LT Std Light" panose="020B0403020202020204" pitchFamily="34" charset="0"/>
                        </a:rPr>
                        <a:t>VersaFill</a:t>
                      </a:r>
                      <a:r>
                        <a:rPr lang="en-US" sz="1000" b="0" baseline="0" dirty="0">
                          <a:latin typeface="Helvetica LT Std Light" panose="020B0403020202020204" pitchFamily="34" charset="0"/>
                        </a:rPr>
                        <a:t> II (Air Gap)</a:t>
                      </a:r>
                      <a:endParaRPr lang="en-US" sz="1000" b="0" dirty="0">
                        <a:latin typeface="Helvetica LT Std Light" panose="020B0403020202020204" pitchFamily="34" charset="0"/>
                      </a:endParaRP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$227.24/each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568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Limited</a:t>
                      </a:r>
                      <a:r>
                        <a:rPr lang="en-US" sz="1000" b="0" i="0" baseline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 Availability</a:t>
                      </a:r>
                      <a:endParaRPr lang="en-US" sz="1000" b="0" i="0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Helvetica LT Std Light" panose="020B0403020202020204" pitchFamily="34" charset="0"/>
                        <a:ea typeface="Helvetica" charset="0"/>
                        <a:cs typeface="Helvetica" charset="0"/>
                      </a:endParaRP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69" y="4579127"/>
            <a:ext cx="590216" cy="590216"/>
          </a:xfrm>
          <a:prstGeom prst="rect">
            <a:avLst/>
          </a:prstGeom>
        </p:spPr>
      </p:pic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65049" y="4737313"/>
            <a:ext cx="411480" cy="273844"/>
          </a:xfrm>
          <a:prstGeom prst="rect">
            <a:avLst/>
          </a:prstGeom>
        </p:spPr>
        <p:txBody>
          <a:bodyPr anchor="ctr" anchorCtr="0"/>
          <a:lstStyle>
            <a:lvl1pPr algn="r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</a:lstStyle>
          <a:p>
            <a:fld id="{00C708A1-6575-8D4A-A5EC-586CFF3AA0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3555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31509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oubl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74843" y="319847"/>
            <a:ext cx="8596197" cy="881627"/>
          </a:xfrm>
        </p:spPr>
        <p:txBody>
          <a:bodyPr>
            <a:normAutofit/>
          </a:bodyPr>
          <a:lstStyle>
            <a:lvl1pPr marL="0" indent="0">
              <a:buNone/>
              <a:defRPr sz="5250" b="0" i="0" cap="all" baseline="0">
                <a:solidFill>
                  <a:schemeClr val="tx2">
                    <a:lumMod val="20000"/>
                    <a:lumOff val="80000"/>
                  </a:schemeClr>
                </a:solidFill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984340" y="762038"/>
            <a:ext cx="7886700" cy="501896"/>
          </a:xfrm>
        </p:spPr>
        <p:txBody>
          <a:bodyPr anchor="t" anchorCtr="0">
            <a:normAutofit/>
          </a:bodyPr>
          <a:lstStyle>
            <a:lvl1pPr>
              <a:defRPr sz="2250" b="0" i="0" cap="all" baseline="0">
                <a:solidFill>
                  <a:schemeClr val="accent3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r>
              <a:rPr lang="en-US" dirty="0"/>
              <a:t>Page title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" hasCustomPrompt="1"/>
          </p:nvPr>
        </p:nvSpPr>
        <p:spPr>
          <a:xfrm>
            <a:off x="749300" y="2453806"/>
            <a:ext cx="4402803" cy="2177187"/>
          </a:xfrm>
        </p:spPr>
        <p:txBody>
          <a:bodyPr lIns="0"/>
          <a:lstStyle>
            <a:lvl1pPr marL="257175" indent="-169069">
              <a:spcAft>
                <a:spcPts val="0"/>
              </a:spcAft>
              <a:buClr>
                <a:schemeClr val="accent6"/>
              </a:buClr>
              <a:buFont typeface="Arial" charset="0"/>
              <a:buChar char="•"/>
              <a:tabLst/>
              <a:defRPr sz="1500" b="0" i="0">
                <a:solidFill>
                  <a:schemeClr val="accent6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  <a:lvl2pPr>
              <a:spcAft>
                <a:spcPts val="0"/>
              </a:spcAft>
              <a:defRPr sz="135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2pPr>
            <a:lvl3pPr>
              <a:spcAft>
                <a:spcPts val="0"/>
              </a:spcAft>
              <a:defRPr sz="1200" b="0" i="0" baseline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3pPr>
            <a:lvl4pPr>
              <a:spcAft>
                <a:spcPts val="0"/>
              </a:spcAft>
              <a:defRPr sz="105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4pPr>
            <a:lvl5pPr>
              <a:spcAft>
                <a:spcPts val="0"/>
              </a:spcAft>
              <a:defRPr sz="90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5pPr>
          </a:lstStyle>
          <a:p>
            <a:pPr lvl="0"/>
            <a:r>
              <a:rPr lang="en-US" dirty="0"/>
              <a:t>Subheading</a:t>
            </a:r>
          </a:p>
          <a:p>
            <a:pPr lvl="1"/>
            <a:r>
              <a:rPr lang="en-US" dirty="0"/>
              <a:t>Subheading 1</a:t>
            </a:r>
          </a:p>
          <a:p>
            <a:pPr lvl="2"/>
            <a:r>
              <a:rPr lang="en-US" dirty="0"/>
              <a:t>Subheading 2</a:t>
            </a:r>
          </a:p>
          <a:p>
            <a:pPr lvl="3"/>
            <a:r>
              <a:rPr lang="en-US" dirty="0"/>
              <a:t>Subheading 3</a:t>
            </a:r>
          </a:p>
          <a:p>
            <a:pPr lvl="4"/>
            <a:r>
              <a:rPr lang="en-US" dirty="0"/>
              <a:t>Subheading 4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15" hasCustomPrompt="1"/>
          </p:nvPr>
        </p:nvSpPr>
        <p:spPr>
          <a:xfrm>
            <a:off x="5388077" y="2456106"/>
            <a:ext cx="2682609" cy="2174888"/>
          </a:xfrm>
        </p:spPr>
        <p:txBody>
          <a:bodyPr lIns="0"/>
          <a:lstStyle>
            <a:lvl1pPr marL="257175" indent="-169069">
              <a:spcAft>
                <a:spcPts val="0"/>
              </a:spcAft>
              <a:buClr>
                <a:schemeClr val="accent6"/>
              </a:buClr>
              <a:buFont typeface="Arial" charset="0"/>
              <a:buChar char="•"/>
              <a:tabLst/>
              <a:defRPr sz="1500" b="0" i="0">
                <a:solidFill>
                  <a:schemeClr val="accent6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  <a:lvl2pPr>
              <a:spcAft>
                <a:spcPts val="0"/>
              </a:spcAft>
              <a:defRPr sz="135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2pPr>
            <a:lvl3pPr>
              <a:spcAft>
                <a:spcPts val="0"/>
              </a:spcAft>
              <a:defRPr sz="1200" b="0" i="0" baseline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3pPr>
            <a:lvl4pPr>
              <a:spcAft>
                <a:spcPts val="0"/>
              </a:spcAft>
              <a:defRPr sz="105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4pPr>
            <a:lvl5pPr>
              <a:spcAft>
                <a:spcPts val="0"/>
              </a:spcAft>
              <a:defRPr sz="90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5pPr>
          </a:lstStyle>
          <a:p>
            <a:pPr lvl="0"/>
            <a:r>
              <a:rPr lang="en-US" dirty="0"/>
              <a:t>Subheading</a:t>
            </a:r>
          </a:p>
          <a:p>
            <a:pPr lvl="1"/>
            <a:r>
              <a:rPr lang="en-US" dirty="0"/>
              <a:t>Subheading 1</a:t>
            </a:r>
          </a:p>
          <a:p>
            <a:pPr lvl="2"/>
            <a:r>
              <a:rPr lang="en-US" dirty="0"/>
              <a:t>Subheading 2</a:t>
            </a:r>
          </a:p>
          <a:p>
            <a:pPr lvl="3"/>
            <a:r>
              <a:rPr lang="en-US" dirty="0"/>
              <a:t>Subheading 3</a:t>
            </a:r>
          </a:p>
          <a:p>
            <a:pPr lvl="4"/>
            <a:r>
              <a:rPr lang="en-US" dirty="0"/>
              <a:t>Subheading 4</a:t>
            </a:r>
          </a:p>
        </p:txBody>
      </p:sp>
      <p:sp>
        <p:nvSpPr>
          <p:cNvPr id="2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15383" y="4737314"/>
            <a:ext cx="411480" cy="273844"/>
          </a:xfrm>
          <a:prstGeom prst="rect">
            <a:avLst/>
          </a:prstGeom>
        </p:spPr>
        <p:txBody>
          <a:bodyPr anchor="ctr" anchorCtr="0"/>
          <a:lstStyle>
            <a:lvl1pPr algn="r">
              <a:defRPr sz="750" b="0" i="0">
                <a:solidFill>
                  <a:schemeClr val="accent5">
                    <a:lumMod val="50000"/>
                  </a:schemeClr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</a:lstStyle>
          <a:p>
            <a:fld id="{00C708A1-6575-8D4A-A5EC-586CFF3AA03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91" y="4569483"/>
            <a:ext cx="812670" cy="609503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7DB234B-A5E7-4D1E-8926-A324F05D8839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749300" y="1237713"/>
            <a:ext cx="7321386" cy="1182780"/>
          </a:xfrm>
        </p:spPr>
        <p:txBody>
          <a:bodyPr lIns="0"/>
          <a:lstStyle>
            <a:lvl1pPr marL="257175" indent="-169069">
              <a:spcAft>
                <a:spcPts val="0"/>
              </a:spcAft>
              <a:buClr>
                <a:schemeClr val="accent6"/>
              </a:buClr>
              <a:buFont typeface="Arial" charset="0"/>
              <a:buChar char="•"/>
              <a:tabLst/>
              <a:defRPr sz="1500" b="0" i="0">
                <a:solidFill>
                  <a:schemeClr val="accent6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  <a:lvl2pPr>
              <a:spcAft>
                <a:spcPts val="0"/>
              </a:spcAft>
              <a:defRPr sz="135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2pPr>
            <a:lvl3pPr>
              <a:spcAft>
                <a:spcPts val="0"/>
              </a:spcAft>
              <a:defRPr sz="1200" b="0" i="0" baseline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3pPr>
            <a:lvl4pPr>
              <a:spcAft>
                <a:spcPts val="0"/>
              </a:spcAft>
              <a:defRPr sz="105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4pPr>
            <a:lvl5pPr>
              <a:spcAft>
                <a:spcPts val="0"/>
              </a:spcAft>
              <a:defRPr sz="90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5pPr>
          </a:lstStyle>
          <a:p>
            <a:pPr lvl="0"/>
            <a:r>
              <a:rPr lang="en-US" dirty="0"/>
              <a:t>Subheading</a:t>
            </a:r>
          </a:p>
          <a:p>
            <a:pPr lvl="1"/>
            <a:r>
              <a:rPr lang="en-US" dirty="0"/>
              <a:t>Subheading 1</a:t>
            </a:r>
          </a:p>
          <a:p>
            <a:pPr lvl="2"/>
            <a:r>
              <a:rPr lang="en-US" dirty="0"/>
              <a:t>Subheading 2</a:t>
            </a:r>
          </a:p>
          <a:p>
            <a:pPr lvl="3"/>
            <a:r>
              <a:rPr lang="en-US" dirty="0"/>
              <a:t>Subheading 3</a:t>
            </a:r>
          </a:p>
          <a:p>
            <a:pPr lvl="4"/>
            <a:r>
              <a:rPr lang="en-US" dirty="0"/>
              <a:t>Subheading 4</a:t>
            </a:r>
          </a:p>
        </p:txBody>
      </p:sp>
    </p:spTree>
    <p:extLst>
      <p:ext uri="{BB962C8B-B14F-4D97-AF65-F5344CB8AC3E}">
        <p14:creationId xmlns:p14="http://schemas.microsoft.com/office/powerpoint/2010/main" val="2271961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- Externa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Rectangle 12"/>
          <p:cNvSpPr/>
          <p:nvPr userDrawn="1"/>
        </p:nvSpPr>
        <p:spPr>
          <a:xfrm>
            <a:off x="0" y="1303020"/>
            <a:ext cx="9144000" cy="256685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67" y="4242060"/>
            <a:ext cx="699918" cy="69991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67" y="4242060"/>
            <a:ext cx="699918" cy="699918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3347859" y="1303338"/>
            <a:ext cx="2422525" cy="852487"/>
          </a:xfrm>
        </p:spPr>
        <p:txBody>
          <a:bodyPr anchor="ctr" anchorCtr="0"/>
          <a:lstStyle>
            <a:lvl1pPr marL="112712" indent="0" algn="ctr">
              <a:buNone/>
              <a:defRPr/>
            </a:lvl1pPr>
          </a:lstStyle>
          <a:p>
            <a:r>
              <a:rPr lang="en-US" dirty="0"/>
              <a:t>Insert Logo</a:t>
            </a:r>
          </a:p>
        </p:txBody>
      </p:sp>
      <p:sp>
        <p:nvSpPr>
          <p:cNvPr id="17" name="Title 1"/>
          <p:cNvSpPr>
            <a:spLocks noGrp="1"/>
          </p:cNvSpPr>
          <p:nvPr>
            <p:ph type="ctrTitle" hasCustomPrompt="1"/>
          </p:nvPr>
        </p:nvSpPr>
        <p:spPr>
          <a:xfrm>
            <a:off x="672921" y="2091856"/>
            <a:ext cx="7772400" cy="723502"/>
          </a:xfrm>
        </p:spPr>
        <p:txBody>
          <a:bodyPr anchor="ctr" anchorCtr="0">
            <a:normAutofit/>
          </a:bodyPr>
          <a:lstStyle>
            <a:lvl1pPr algn="ctr">
              <a:defRPr sz="3750" b="0" i="0" cap="all" baseline="0">
                <a:solidFill>
                  <a:srgbClr val="0074C8"/>
                </a:solidFill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30121" y="2721273"/>
            <a:ext cx="6858000" cy="390959"/>
          </a:xfrm>
        </p:spPr>
        <p:txBody>
          <a:bodyPr anchor="ctr" anchorCtr="0">
            <a:normAutofit/>
          </a:bodyPr>
          <a:lstStyle>
            <a:lvl1pPr marL="0" indent="0" algn="ctr">
              <a:spcBef>
                <a:spcPts val="750"/>
              </a:spcBef>
              <a:buNone/>
              <a:defRPr sz="1350" b="0" i="0" cap="none" baseline="0">
                <a:solidFill>
                  <a:srgbClr val="0074C8"/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" charset="0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 dirty="0" err="1"/>
              <a:t>Subheadline</a:t>
            </a:r>
            <a:endParaRPr lang="en-US" dirty="0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1130121" y="3297167"/>
            <a:ext cx="685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Date Placeholder 3"/>
          <p:cNvSpPr txBox="1">
            <a:spLocks/>
          </p:cNvSpPr>
          <p:nvPr userDrawn="1"/>
        </p:nvSpPr>
        <p:spPr>
          <a:xfrm>
            <a:off x="1130121" y="3446148"/>
            <a:ext cx="68580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8FCB3A-0DC9-274B-A05A-4D1DBAF0DA69}" type="datetime1">
              <a:rPr lang="en-US" sz="900" b="0" i="0" smtClean="0">
                <a:latin typeface="Helvetica LT Std Light" charset="0"/>
                <a:ea typeface="Helvetica LT Std Light" charset="0"/>
                <a:cs typeface="Helvetica LT Std Light" charset="0"/>
              </a:rPr>
              <a:pPr/>
              <a:t>7/26/2022</a:t>
            </a:fld>
            <a:endParaRPr lang="en-US" sz="900" b="0" i="0" dirty="0">
              <a:latin typeface="Helvetica LT Std Light" charset="0"/>
              <a:ea typeface="Helvetica LT Std Light" charset="0"/>
              <a:cs typeface="Helvetica LT Std Light" charset="0"/>
            </a:endParaRP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1130121" y="3209247"/>
            <a:ext cx="6858000" cy="0"/>
          </a:xfrm>
          <a:prstGeom prst="line">
            <a:avLst/>
          </a:prstGeom>
          <a:ln>
            <a:solidFill>
              <a:srgbClr val="0074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Date Placeholder 3"/>
          <p:cNvSpPr txBox="1">
            <a:spLocks/>
          </p:cNvSpPr>
          <p:nvPr userDrawn="1"/>
        </p:nvSpPr>
        <p:spPr>
          <a:xfrm>
            <a:off x="0" y="3380806"/>
            <a:ext cx="9143999" cy="251266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8FCB3A-0DC9-274B-A05A-4D1DBAF0DA69}" type="datetime1">
              <a:rPr lang="en-US" sz="900" b="0" i="0" smtClean="0">
                <a:solidFill>
                  <a:srgbClr val="0074C8"/>
                </a:solidFill>
                <a:latin typeface="Helvetica LT Std Light" charset="0"/>
                <a:ea typeface="Helvetica LT Std Light" charset="0"/>
                <a:cs typeface="Helvetica LT Std Light" charset="0"/>
              </a:rPr>
              <a:pPr/>
              <a:t>7/26/2022</a:t>
            </a:fld>
            <a:endParaRPr lang="en-US" sz="900" b="0" i="0" dirty="0">
              <a:solidFill>
                <a:srgbClr val="0074C8"/>
              </a:solidFill>
              <a:latin typeface="Helvetica LT Std Light" charset="0"/>
              <a:ea typeface="Helvetica LT Std Light" charset="0"/>
              <a:cs typeface="Helvetica LT Std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9076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3" orient="horz" pos="1620" userDrawn="1">
          <p15:clr>
            <a:srgbClr val="FBAE40"/>
          </p15:clr>
        </p15:guide>
        <p15:guide id="4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- Overview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35577" y="457200"/>
            <a:ext cx="8087723" cy="4208112"/>
          </a:xfrm>
        </p:spPr>
        <p:txBody>
          <a:bodyPr lIns="91440" anchor="ctr" anchorCtr="0"/>
          <a:lstStyle>
            <a:lvl1pPr marL="0" indent="0">
              <a:buNone/>
              <a:tabLst/>
              <a:defRPr sz="1500" b="0" i="0" cap="none" baseline="0">
                <a:solidFill>
                  <a:schemeClr val="bg1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  <a:lvl2pPr marL="0" marR="0" indent="0" algn="l" defTabSz="685783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1500"/>
              </a:spcAft>
              <a:buClrTx/>
              <a:buSzTx/>
              <a:buFont typeface="Arial" panose="020B0604020202020204" pitchFamily="34" charset="0"/>
              <a:buNone/>
              <a:tabLst/>
              <a:defRPr sz="4875" b="0" i="0" cap="all" spc="0" baseline="0">
                <a:solidFill>
                  <a:schemeClr val="bg1"/>
                </a:solidFill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2pPr>
            <a:lvl3pPr marL="0" indent="0">
              <a:spcBef>
                <a:spcPts val="750"/>
              </a:spcBef>
              <a:spcAft>
                <a:spcPts val="0"/>
              </a:spcAft>
              <a:buFontTx/>
              <a:buNone/>
              <a:tabLst/>
              <a:defRPr sz="1500" b="0" i="0" cap="none" spc="0" baseline="0">
                <a:solidFill>
                  <a:schemeClr val="tx2">
                    <a:lumMod val="40000"/>
                    <a:lumOff val="60000"/>
                  </a:schemeClr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3pPr>
            <a:lvl4pPr marL="0" indent="0">
              <a:spcBef>
                <a:spcPts val="375"/>
              </a:spcBef>
              <a:spcAft>
                <a:spcPts val="1500"/>
              </a:spcAft>
              <a:buNone/>
              <a:tabLst/>
              <a:defRPr sz="4875" b="0" i="0" cap="all" spc="0" baseline="0">
                <a:solidFill>
                  <a:schemeClr val="tx2">
                    <a:lumMod val="40000"/>
                    <a:lumOff val="60000"/>
                  </a:schemeClr>
                </a:solidFill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4pPr>
          </a:lstStyle>
          <a:p>
            <a:pPr lvl="0"/>
            <a:r>
              <a:rPr lang="en-US" dirty="0"/>
              <a:t>Section 1:</a:t>
            </a:r>
          </a:p>
          <a:p>
            <a:pPr lvl="1"/>
            <a:r>
              <a:rPr lang="en-US" dirty="0"/>
              <a:t>First level </a:t>
            </a:r>
          </a:p>
          <a:p>
            <a:pPr lvl="2"/>
            <a:r>
              <a:rPr lang="en-US" dirty="0"/>
              <a:t>Section 2:</a:t>
            </a:r>
          </a:p>
          <a:p>
            <a:pPr lvl="3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745822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- Individua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8659" y="4134119"/>
            <a:ext cx="8090689" cy="826821"/>
          </a:xfrm>
        </p:spPr>
        <p:txBody>
          <a:bodyPr lIns="91440" anchor="b" anchorCtr="0">
            <a:noAutofit/>
          </a:bodyPr>
          <a:lstStyle>
            <a:lvl1pPr>
              <a:defRPr sz="4875" b="0" i="0" cap="all" spc="0" baseline="0">
                <a:solidFill>
                  <a:schemeClr val="bg1"/>
                </a:solidFill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28654" y="3934681"/>
            <a:ext cx="8090693" cy="269570"/>
          </a:xfrm>
        </p:spPr>
        <p:txBody>
          <a:bodyPr lIns="91440" rIns="91440">
            <a:noAutofit/>
          </a:bodyPr>
          <a:lstStyle>
            <a:lvl1pPr marL="0" indent="0">
              <a:buNone/>
              <a:defRPr b="0" i="0" baseline="0">
                <a:solidFill>
                  <a:schemeClr val="bg1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</a:lstStyle>
          <a:p>
            <a:pPr lvl="0"/>
            <a:r>
              <a:rPr lang="en-US" dirty="0"/>
              <a:t>Section #:</a:t>
            </a:r>
          </a:p>
        </p:txBody>
      </p:sp>
    </p:spTree>
    <p:extLst>
      <p:ext uri="{BB962C8B-B14F-4D97-AF65-F5344CB8AC3E}">
        <p14:creationId xmlns:p14="http://schemas.microsoft.com/office/powerpoint/2010/main" val="3024903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74843" y="372026"/>
            <a:ext cx="8295946" cy="602163"/>
          </a:xfrm>
        </p:spPr>
        <p:txBody>
          <a:bodyPr>
            <a:normAutofit/>
          </a:bodyPr>
          <a:lstStyle>
            <a:lvl1pPr marL="112712" indent="0">
              <a:buNone/>
              <a:defRPr sz="5250" b="0" i="0" cap="all" baseline="0">
                <a:solidFill>
                  <a:schemeClr val="tx2">
                    <a:lumMod val="20000"/>
                    <a:lumOff val="80000"/>
                  </a:schemeClr>
                </a:solidFill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84340" y="621542"/>
            <a:ext cx="7886700" cy="501896"/>
          </a:xfrm>
        </p:spPr>
        <p:txBody>
          <a:bodyPr anchor="t" anchorCtr="0">
            <a:normAutofit/>
          </a:bodyPr>
          <a:lstStyle>
            <a:lvl1pPr>
              <a:defRPr sz="2250" b="0" i="0" cap="all" baseline="0">
                <a:solidFill>
                  <a:schemeClr val="accent3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r>
              <a:rPr lang="en-US" dirty="0"/>
              <a:t>Page title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65049" y="4737313"/>
            <a:ext cx="411480" cy="273844"/>
          </a:xfrm>
          <a:prstGeom prst="rect">
            <a:avLst/>
          </a:prstGeom>
        </p:spPr>
        <p:txBody>
          <a:bodyPr anchor="ctr" anchorCtr="0"/>
          <a:lstStyle>
            <a:lvl1pPr algn="r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</a:lstStyle>
          <a:p>
            <a:fld id="{00C708A1-6575-8D4A-A5EC-586CFF3AA0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749301" y="1123438"/>
            <a:ext cx="7821489" cy="3540711"/>
          </a:xfrm>
        </p:spPr>
        <p:txBody>
          <a:bodyPr lIns="0"/>
          <a:lstStyle>
            <a:lvl1pPr marL="339725" indent="-169863"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500" b="0" i="0">
                <a:solidFill>
                  <a:schemeClr val="accent6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  <a:lvl2pPr>
              <a:spcAft>
                <a:spcPts val="0"/>
              </a:spcAft>
              <a:defRPr sz="135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2pPr>
            <a:lvl3pPr>
              <a:spcAft>
                <a:spcPts val="0"/>
              </a:spcAft>
              <a:defRPr sz="1200" b="0" i="0" baseline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3pPr>
            <a:lvl4pPr>
              <a:spcAft>
                <a:spcPts val="0"/>
              </a:spcAft>
              <a:defRPr sz="105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4pPr>
            <a:lvl5pPr>
              <a:spcAft>
                <a:spcPts val="0"/>
              </a:spcAft>
              <a:defRPr sz="90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5pPr>
          </a:lstStyle>
          <a:p>
            <a:pPr lvl="0"/>
            <a:r>
              <a:rPr lang="en-US" dirty="0"/>
              <a:t>Subheading</a:t>
            </a:r>
          </a:p>
          <a:p>
            <a:pPr lvl="1"/>
            <a:r>
              <a:rPr lang="en-US" dirty="0"/>
              <a:t>Subheading 1</a:t>
            </a:r>
          </a:p>
          <a:p>
            <a:pPr lvl="2"/>
            <a:r>
              <a:rPr lang="en-US" dirty="0"/>
              <a:t>Subheading 2</a:t>
            </a:r>
          </a:p>
          <a:p>
            <a:pPr lvl="3"/>
            <a:r>
              <a:rPr lang="en-US" dirty="0"/>
              <a:t>Subheading 3</a:t>
            </a:r>
          </a:p>
          <a:p>
            <a:pPr lvl="4"/>
            <a:r>
              <a:rPr lang="en-US" dirty="0"/>
              <a:t>Subheading 4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69" y="4579127"/>
            <a:ext cx="590216" cy="590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407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ubl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74843" y="371535"/>
            <a:ext cx="8295946" cy="602163"/>
          </a:xfrm>
        </p:spPr>
        <p:txBody>
          <a:bodyPr>
            <a:normAutofit/>
          </a:bodyPr>
          <a:lstStyle>
            <a:lvl1pPr marL="112712" indent="0">
              <a:buNone/>
              <a:defRPr sz="5250" b="0" i="0" cap="all" baseline="0">
                <a:solidFill>
                  <a:schemeClr val="tx2">
                    <a:lumMod val="20000"/>
                    <a:lumOff val="80000"/>
                  </a:schemeClr>
                </a:solidFill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984340" y="621542"/>
            <a:ext cx="7886700" cy="501896"/>
          </a:xfrm>
        </p:spPr>
        <p:txBody>
          <a:bodyPr anchor="t" anchorCtr="0">
            <a:normAutofit/>
          </a:bodyPr>
          <a:lstStyle>
            <a:lvl1pPr>
              <a:defRPr sz="2250" b="0" i="0" cap="all" baseline="0">
                <a:solidFill>
                  <a:schemeClr val="accent3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r>
              <a:rPr lang="en-US" dirty="0"/>
              <a:t>Page title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" hasCustomPrompt="1"/>
          </p:nvPr>
        </p:nvSpPr>
        <p:spPr>
          <a:xfrm>
            <a:off x="749301" y="1132617"/>
            <a:ext cx="3528595" cy="3538620"/>
          </a:xfrm>
        </p:spPr>
        <p:txBody>
          <a:bodyPr lIns="0"/>
          <a:lstStyle>
            <a:lvl1pPr marL="169863" indent="171450">
              <a:spcAft>
                <a:spcPts val="0"/>
              </a:spcAft>
              <a:buClr>
                <a:schemeClr val="accent6"/>
              </a:buClr>
              <a:buFont typeface="Arial" charset="0"/>
              <a:buChar char="•"/>
              <a:tabLst/>
              <a:defRPr sz="1500" b="0" i="0">
                <a:solidFill>
                  <a:schemeClr val="accent6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  <a:lvl2pPr>
              <a:spcAft>
                <a:spcPts val="0"/>
              </a:spcAft>
              <a:defRPr sz="135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2pPr>
            <a:lvl3pPr>
              <a:spcAft>
                <a:spcPts val="0"/>
              </a:spcAft>
              <a:defRPr sz="1200" b="0" i="0" baseline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3pPr>
            <a:lvl4pPr>
              <a:spcAft>
                <a:spcPts val="0"/>
              </a:spcAft>
              <a:defRPr sz="105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4pPr>
            <a:lvl5pPr>
              <a:spcAft>
                <a:spcPts val="0"/>
              </a:spcAft>
              <a:defRPr sz="90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5pPr>
          </a:lstStyle>
          <a:p>
            <a:pPr lvl="0"/>
            <a:r>
              <a:rPr lang="en-US" dirty="0"/>
              <a:t>Subheading</a:t>
            </a:r>
          </a:p>
          <a:p>
            <a:pPr lvl="1"/>
            <a:r>
              <a:rPr lang="en-US" dirty="0"/>
              <a:t>Subheading 1</a:t>
            </a:r>
          </a:p>
          <a:p>
            <a:pPr lvl="2"/>
            <a:r>
              <a:rPr lang="en-US" dirty="0"/>
              <a:t>Subheading 2</a:t>
            </a:r>
          </a:p>
          <a:p>
            <a:pPr lvl="3"/>
            <a:r>
              <a:rPr lang="en-US" dirty="0"/>
              <a:t>Subheading 3</a:t>
            </a:r>
          </a:p>
          <a:p>
            <a:pPr lvl="4"/>
            <a:r>
              <a:rPr lang="en-US" dirty="0"/>
              <a:t>Subheading 4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15" hasCustomPrompt="1"/>
          </p:nvPr>
        </p:nvSpPr>
        <p:spPr>
          <a:xfrm>
            <a:off x="4533300" y="1123437"/>
            <a:ext cx="3822957" cy="3547799"/>
          </a:xfrm>
        </p:spPr>
        <p:txBody>
          <a:bodyPr lIns="0"/>
          <a:lstStyle>
            <a:lvl1pPr marL="339725" indent="-169863"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500" b="0" i="0">
                <a:solidFill>
                  <a:schemeClr val="accent6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  <a:lvl2pPr>
              <a:spcAft>
                <a:spcPts val="0"/>
              </a:spcAft>
              <a:defRPr sz="135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2pPr>
            <a:lvl3pPr>
              <a:spcAft>
                <a:spcPts val="0"/>
              </a:spcAft>
              <a:defRPr sz="1200" b="0" i="0" baseline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3pPr>
            <a:lvl4pPr>
              <a:spcAft>
                <a:spcPts val="0"/>
              </a:spcAft>
              <a:defRPr sz="105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4pPr>
            <a:lvl5pPr>
              <a:spcAft>
                <a:spcPts val="0"/>
              </a:spcAft>
              <a:defRPr sz="90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5pPr>
          </a:lstStyle>
          <a:p>
            <a:pPr lvl="0"/>
            <a:r>
              <a:rPr lang="en-US" dirty="0"/>
              <a:t>Subheading</a:t>
            </a:r>
          </a:p>
          <a:p>
            <a:pPr lvl="1"/>
            <a:r>
              <a:rPr lang="en-US" dirty="0"/>
              <a:t>Subheading 1</a:t>
            </a:r>
          </a:p>
          <a:p>
            <a:pPr lvl="2"/>
            <a:r>
              <a:rPr lang="en-US" dirty="0"/>
              <a:t>Subheading 2</a:t>
            </a:r>
          </a:p>
          <a:p>
            <a:pPr lvl="3"/>
            <a:r>
              <a:rPr lang="en-US" dirty="0"/>
              <a:t>Subheading 3</a:t>
            </a:r>
          </a:p>
          <a:p>
            <a:pPr lvl="4"/>
            <a:r>
              <a:rPr lang="en-US" dirty="0"/>
              <a:t>Subheading 4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69" y="4579127"/>
            <a:ext cx="590216" cy="590216"/>
          </a:xfrm>
          <a:prstGeom prst="rect">
            <a:avLst/>
          </a:prstGeom>
        </p:spPr>
      </p:pic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65049" y="4737313"/>
            <a:ext cx="411480" cy="273844"/>
          </a:xfrm>
          <a:prstGeom prst="rect">
            <a:avLst/>
          </a:prstGeom>
        </p:spPr>
        <p:txBody>
          <a:bodyPr anchor="ctr" anchorCtr="0"/>
          <a:lstStyle>
            <a:lvl1pPr algn="r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</a:lstStyle>
          <a:p>
            <a:fld id="{00C708A1-6575-8D4A-A5EC-586CFF3AA0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730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Media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74843" y="362299"/>
            <a:ext cx="8295946" cy="602163"/>
          </a:xfrm>
        </p:spPr>
        <p:txBody>
          <a:bodyPr>
            <a:normAutofit/>
          </a:bodyPr>
          <a:lstStyle>
            <a:lvl1pPr marL="112712" indent="0">
              <a:buNone/>
              <a:defRPr sz="5250" b="0" i="0" cap="all" baseline="0">
                <a:solidFill>
                  <a:schemeClr val="tx2">
                    <a:lumMod val="20000"/>
                    <a:lumOff val="80000"/>
                  </a:schemeClr>
                </a:solidFill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984340" y="612306"/>
            <a:ext cx="7886700" cy="501896"/>
          </a:xfrm>
        </p:spPr>
        <p:txBody>
          <a:bodyPr anchor="t" anchorCtr="0">
            <a:normAutofit/>
          </a:bodyPr>
          <a:lstStyle>
            <a:lvl1pPr>
              <a:defRPr sz="2250" b="0" i="0" cap="all" baseline="0">
                <a:solidFill>
                  <a:schemeClr val="accent3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r>
              <a:rPr lang="en-US" dirty="0"/>
              <a:t>Page title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69" y="4579127"/>
            <a:ext cx="590216" cy="590216"/>
          </a:xfrm>
          <a:prstGeom prst="rect">
            <a:avLst/>
          </a:prstGeom>
        </p:spPr>
      </p:pic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65049" y="4737313"/>
            <a:ext cx="411480" cy="273844"/>
          </a:xfrm>
          <a:prstGeom prst="rect">
            <a:avLst/>
          </a:prstGeom>
        </p:spPr>
        <p:txBody>
          <a:bodyPr anchor="ctr" anchorCtr="0"/>
          <a:lstStyle>
            <a:lvl1pPr algn="r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</a:lstStyle>
          <a:p>
            <a:fld id="{00C708A1-6575-8D4A-A5EC-586CFF3AA0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984022" y="3996757"/>
            <a:ext cx="3290054" cy="383944"/>
          </a:xfrm>
        </p:spPr>
        <p:txBody>
          <a:bodyPr anchor="ctr" anchorCtr="0">
            <a:noAutofit/>
          </a:bodyPr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1200" b="0" i="0" baseline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  <a:lvl2pPr>
              <a:spcAft>
                <a:spcPts val="600"/>
              </a:spcAft>
              <a:defRPr sz="1200" b="0" i="0">
                <a:latin typeface="Helvetica Light" charset="0"/>
                <a:ea typeface="Helvetica Light" charset="0"/>
                <a:cs typeface="Helvetica Light" charset="0"/>
              </a:defRPr>
            </a:lvl2pPr>
            <a:lvl3pPr>
              <a:spcAft>
                <a:spcPts val="600"/>
              </a:spcAft>
              <a:defRPr sz="1200" b="0" i="0">
                <a:latin typeface="Helvetica Light" charset="0"/>
                <a:ea typeface="Helvetica Light" charset="0"/>
                <a:cs typeface="Helvetica Light" charset="0"/>
              </a:defRPr>
            </a:lvl3pPr>
            <a:lvl4pPr>
              <a:spcAft>
                <a:spcPts val="600"/>
              </a:spcAft>
              <a:defRPr sz="12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>
              <a:spcAft>
                <a:spcPts val="600"/>
              </a:spcAft>
              <a:defRPr sz="12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/>
              <a:t>Insert Caption Here</a:t>
            </a:r>
          </a:p>
        </p:txBody>
      </p:sp>
      <p:sp>
        <p:nvSpPr>
          <p:cNvPr id="22" name="Content Placeholder 3"/>
          <p:cNvSpPr>
            <a:spLocks noGrp="1"/>
          </p:cNvSpPr>
          <p:nvPr>
            <p:ph sz="quarter" idx="15" hasCustomPrompt="1"/>
          </p:nvPr>
        </p:nvSpPr>
        <p:spPr>
          <a:xfrm>
            <a:off x="984340" y="1470813"/>
            <a:ext cx="3289300" cy="2508228"/>
          </a:xfrm>
        </p:spPr>
        <p:txBody>
          <a:bodyPr anchor="ctr" anchorCtr="0"/>
          <a:lstStyle>
            <a:lvl1pPr marL="112712" indent="0" algn="ctr">
              <a:buFontTx/>
              <a:buNone/>
              <a:defRPr b="0" i="0">
                <a:solidFill>
                  <a:schemeClr val="accent6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pPr lvl="0"/>
            <a:r>
              <a:rPr lang="en-US" dirty="0"/>
              <a:t>Insert Media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17316" y="1123382"/>
            <a:ext cx="3854767" cy="3554944"/>
          </a:xfrm>
        </p:spPr>
        <p:txBody>
          <a:bodyPr lIns="0" anchor="ctr" anchorCtr="0"/>
          <a:lstStyle>
            <a:lvl1pPr marL="169863" indent="171450">
              <a:spcAft>
                <a:spcPts val="0"/>
              </a:spcAft>
              <a:buClr>
                <a:schemeClr val="accent6"/>
              </a:buClr>
              <a:buFont typeface="Arial" charset="0"/>
              <a:buChar char="•"/>
              <a:tabLst/>
              <a:defRPr sz="1500" b="0" i="0">
                <a:solidFill>
                  <a:schemeClr val="accent6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  <a:lvl2pPr>
              <a:spcAft>
                <a:spcPts val="0"/>
              </a:spcAft>
              <a:defRPr sz="135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2pPr>
            <a:lvl3pPr>
              <a:spcAft>
                <a:spcPts val="0"/>
              </a:spcAft>
              <a:defRPr sz="1200" b="0" i="0" baseline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3pPr>
            <a:lvl4pPr>
              <a:spcAft>
                <a:spcPts val="0"/>
              </a:spcAft>
              <a:defRPr sz="105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4pPr>
            <a:lvl5pPr>
              <a:spcAft>
                <a:spcPts val="0"/>
              </a:spcAft>
              <a:defRPr sz="90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5pPr>
          </a:lstStyle>
          <a:p>
            <a:pPr lvl="0"/>
            <a:r>
              <a:rPr lang="en-US" dirty="0"/>
              <a:t>Subheading</a:t>
            </a:r>
          </a:p>
          <a:p>
            <a:pPr lvl="1"/>
            <a:r>
              <a:rPr lang="en-US" dirty="0"/>
              <a:t>Subheading 1</a:t>
            </a:r>
          </a:p>
          <a:p>
            <a:pPr lvl="2"/>
            <a:r>
              <a:rPr lang="en-US" dirty="0"/>
              <a:t>Subheading 2</a:t>
            </a:r>
          </a:p>
          <a:p>
            <a:pPr lvl="3"/>
            <a:r>
              <a:rPr lang="en-US" dirty="0"/>
              <a:t>Subheading 3</a:t>
            </a:r>
          </a:p>
          <a:p>
            <a:pPr lvl="4"/>
            <a:r>
              <a:rPr lang="en-US" dirty="0"/>
              <a:t>Subheading 4</a:t>
            </a:r>
          </a:p>
        </p:txBody>
      </p:sp>
    </p:spTree>
    <p:extLst>
      <p:ext uri="{BB962C8B-B14F-4D97-AF65-F5344CB8AC3E}">
        <p14:creationId xmlns:p14="http://schemas.microsoft.com/office/powerpoint/2010/main" val="1260690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Media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74843" y="362299"/>
            <a:ext cx="8295946" cy="602163"/>
          </a:xfrm>
        </p:spPr>
        <p:txBody>
          <a:bodyPr>
            <a:normAutofit/>
          </a:bodyPr>
          <a:lstStyle>
            <a:lvl1pPr marL="112712" indent="0">
              <a:buNone/>
              <a:defRPr sz="5250" b="0" i="0" cap="all" baseline="0">
                <a:solidFill>
                  <a:schemeClr val="tx2">
                    <a:lumMod val="20000"/>
                    <a:lumOff val="80000"/>
                  </a:schemeClr>
                </a:solidFill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984340" y="612306"/>
            <a:ext cx="7886700" cy="501896"/>
          </a:xfrm>
        </p:spPr>
        <p:txBody>
          <a:bodyPr anchor="t" anchorCtr="0">
            <a:normAutofit/>
          </a:bodyPr>
          <a:lstStyle>
            <a:lvl1pPr>
              <a:defRPr sz="2250" b="0" i="0" cap="all" baseline="0">
                <a:solidFill>
                  <a:schemeClr val="accent3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r>
              <a:rPr lang="en-US" dirty="0"/>
              <a:t>Page Title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" hasCustomPrompt="1"/>
          </p:nvPr>
        </p:nvSpPr>
        <p:spPr>
          <a:xfrm>
            <a:off x="749301" y="1123382"/>
            <a:ext cx="3854767" cy="3554944"/>
          </a:xfrm>
        </p:spPr>
        <p:txBody>
          <a:bodyPr lIns="0" anchor="ctr" anchorCtr="0"/>
          <a:lstStyle>
            <a:lvl1pPr marL="169863" indent="171450">
              <a:spcAft>
                <a:spcPts val="0"/>
              </a:spcAft>
              <a:buClr>
                <a:schemeClr val="accent6"/>
              </a:buClr>
              <a:buFont typeface="Arial" charset="0"/>
              <a:buChar char="•"/>
              <a:tabLst/>
              <a:defRPr sz="1500" b="0" i="0">
                <a:solidFill>
                  <a:schemeClr val="accent6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  <a:lvl2pPr>
              <a:spcAft>
                <a:spcPts val="0"/>
              </a:spcAft>
              <a:defRPr sz="135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2pPr>
            <a:lvl3pPr>
              <a:spcAft>
                <a:spcPts val="0"/>
              </a:spcAft>
              <a:defRPr sz="1200" b="0" i="0" baseline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3pPr>
            <a:lvl4pPr>
              <a:spcAft>
                <a:spcPts val="0"/>
              </a:spcAft>
              <a:defRPr sz="105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4pPr>
            <a:lvl5pPr>
              <a:spcAft>
                <a:spcPts val="0"/>
              </a:spcAft>
              <a:defRPr sz="90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5pPr>
          </a:lstStyle>
          <a:p>
            <a:pPr lvl="0"/>
            <a:r>
              <a:rPr lang="en-US" dirty="0"/>
              <a:t>Subheading</a:t>
            </a:r>
          </a:p>
          <a:p>
            <a:pPr lvl="1"/>
            <a:r>
              <a:rPr lang="en-US" dirty="0"/>
              <a:t>Subheading 1</a:t>
            </a:r>
          </a:p>
          <a:p>
            <a:pPr lvl="2"/>
            <a:r>
              <a:rPr lang="en-US" dirty="0"/>
              <a:t>Subheading 2</a:t>
            </a:r>
          </a:p>
          <a:p>
            <a:pPr lvl="3"/>
            <a:r>
              <a:rPr lang="en-US" dirty="0"/>
              <a:t>Subheading 3</a:t>
            </a:r>
          </a:p>
          <a:p>
            <a:pPr lvl="4"/>
            <a:r>
              <a:rPr lang="en-US" dirty="0"/>
              <a:t>Subheading 4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69" y="4579127"/>
            <a:ext cx="590216" cy="590216"/>
          </a:xfrm>
          <a:prstGeom prst="rect">
            <a:avLst/>
          </a:prstGeom>
        </p:spPr>
      </p:pic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65049" y="4737313"/>
            <a:ext cx="411480" cy="273844"/>
          </a:xfrm>
          <a:prstGeom prst="rect">
            <a:avLst/>
          </a:prstGeom>
        </p:spPr>
        <p:txBody>
          <a:bodyPr anchor="ctr" anchorCtr="0"/>
          <a:lstStyle>
            <a:lvl1pPr algn="r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</a:lstStyle>
          <a:p>
            <a:fld id="{00C708A1-6575-8D4A-A5EC-586CFF3AA0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36673" y="3996757"/>
            <a:ext cx="3290054" cy="383944"/>
          </a:xfrm>
        </p:spPr>
        <p:txBody>
          <a:bodyPr anchor="ctr" anchorCtr="0">
            <a:noAutofit/>
          </a:bodyPr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1200" b="0" i="0" baseline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  <a:lvl2pPr>
              <a:spcAft>
                <a:spcPts val="600"/>
              </a:spcAft>
              <a:defRPr sz="1200" b="0" i="0">
                <a:latin typeface="Helvetica Light" charset="0"/>
                <a:ea typeface="Helvetica Light" charset="0"/>
                <a:cs typeface="Helvetica Light" charset="0"/>
              </a:defRPr>
            </a:lvl2pPr>
            <a:lvl3pPr>
              <a:spcAft>
                <a:spcPts val="600"/>
              </a:spcAft>
              <a:defRPr sz="1200" b="0" i="0">
                <a:latin typeface="Helvetica Light" charset="0"/>
                <a:ea typeface="Helvetica Light" charset="0"/>
                <a:cs typeface="Helvetica Light" charset="0"/>
              </a:defRPr>
            </a:lvl3pPr>
            <a:lvl4pPr>
              <a:spcAft>
                <a:spcPts val="600"/>
              </a:spcAft>
              <a:defRPr sz="12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>
              <a:spcAft>
                <a:spcPts val="600"/>
              </a:spcAft>
              <a:defRPr sz="12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/>
              <a:t>Insert Caption Here</a:t>
            </a:r>
          </a:p>
        </p:txBody>
      </p:sp>
      <p:sp>
        <p:nvSpPr>
          <p:cNvPr id="25" name="Content Placeholder 3"/>
          <p:cNvSpPr>
            <a:spLocks noGrp="1"/>
          </p:cNvSpPr>
          <p:nvPr>
            <p:ph sz="quarter" idx="15" hasCustomPrompt="1"/>
          </p:nvPr>
        </p:nvSpPr>
        <p:spPr>
          <a:xfrm>
            <a:off x="4836991" y="1470813"/>
            <a:ext cx="3289300" cy="2508228"/>
          </a:xfrm>
        </p:spPr>
        <p:txBody>
          <a:bodyPr anchor="ctr" anchorCtr="0"/>
          <a:lstStyle>
            <a:lvl1pPr marL="112712" indent="0" algn="ctr">
              <a:buFontTx/>
              <a:buNone/>
              <a:defRPr b="0" i="0">
                <a:solidFill>
                  <a:schemeClr val="accent6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pPr lvl="0"/>
            <a:r>
              <a:rPr lang="en-US" dirty="0"/>
              <a:t>Insert Media</a:t>
            </a:r>
          </a:p>
        </p:txBody>
      </p:sp>
    </p:spTree>
    <p:extLst>
      <p:ext uri="{BB962C8B-B14F-4D97-AF65-F5344CB8AC3E}">
        <p14:creationId xmlns:p14="http://schemas.microsoft.com/office/powerpoint/2010/main" val="3041097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74843" y="362299"/>
            <a:ext cx="8295946" cy="602163"/>
          </a:xfrm>
        </p:spPr>
        <p:txBody>
          <a:bodyPr>
            <a:normAutofit/>
          </a:bodyPr>
          <a:lstStyle>
            <a:lvl1pPr marL="112712" indent="0">
              <a:buNone/>
              <a:defRPr sz="5250" b="0" i="0" cap="all" baseline="0">
                <a:solidFill>
                  <a:schemeClr val="tx2">
                    <a:lumMod val="20000"/>
                    <a:lumOff val="80000"/>
                  </a:schemeClr>
                </a:solidFill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980335" y="4387540"/>
            <a:ext cx="7119531" cy="349040"/>
          </a:xfrm>
        </p:spPr>
        <p:txBody>
          <a:bodyPr anchor="ctr" anchorCtr="0">
            <a:noAutofit/>
          </a:bodyPr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1200" b="0" i="0" baseline="0">
                <a:latin typeface="Helvetica LT Std Light" charset="0"/>
                <a:ea typeface="Helvetica LT Std Light" charset="0"/>
                <a:cs typeface="Helvetica LT Std Light" charset="0"/>
              </a:defRPr>
            </a:lvl1pPr>
            <a:lvl2pPr>
              <a:spcAft>
                <a:spcPts val="600"/>
              </a:spcAft>
              <a:defRPr sz="1200" b="0" i="0">
                <a:latin typeface="Helvetica Light" charset="0"/>
                <a:ea typeface="Helvetica Light" charset="0"/>
                <a:cs typeface="Helvetica Light" charset="0"/>
              </a:defRPr>
            </a:lvl2pPr>
            <a:lvl3pPr>
              <a:spcAft>
                <a:spcPts val="600"/>
              </a:spcAft>
              <a:defRPr sz="1200" b="0" i="0">
                <a:latin typeface="Helvetica Light" charset="0"/>
                <a:ea typeface="Helvetica Light" charset="0"/>
                <a:cs typeface="Helvetica Light" charset="0"/>
              </a:defRPr>
            </a:lvl3pPr>
            <a:lvl4pPr>
              <a:spcAft>
                <a:spcPts val="600"/>
              </a:spcAft>
              <a:defRPr sz="12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>
              <a:spcAft>
                <a:spcPts val="600"/>
              </a:spcAft>
              <a:defRPr sz="12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/>
              <a:t>Insert Caption Here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984340" y="612306"/>
            <a:ext cx="7886700" cy="501896"/>
          </a:xfrm>
        </p:spPr>
        <p:txBody>
          <a:bodyPr anchor="t" anchorCtr="0">
            <a:normAutofit/>
          </a:bodyPr>
          <a:lstStyle>
            <a:lvl1pPr>
              <a:defRPr sz="2250" b="0" i="0" cap="all" baseline="0">
                <a:solidFill>
                  <a:schemeClr val="accent3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r>
              <a:rPr lang="en-US" dirty="0"/>
              <a:t>Page 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981075" y="1235869"/>
            <a:ext cx="7118350" cy="3151671"/>
          </a:xfrm>
        </p:spPr>
        <p:txBody>
          <a:bodyPr anchor="ctr" anchorCtr="0"/>
          <a:lstStyle>
            <a:lvl1pPr marL="112712" indent="0" algn="ctr">
              <a:buNone/>
              <a:defRPr b="0" i="0" baseline="0">
                <a:solidFill>
                  <a:schemeClr val="accent6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pPr lvl="0"/>
            <a:r>
              <a:rPr lang="en-US" dirty="0"/>
              <a:t>Insert Media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69" y="4579127"/>
            <a:ext cx="590216" cy="590216"/>
          </a:xfrm>
          <a:prstGeom prst="rect">
            <a:avLst/>
          </a:prstGeom>
        </p:spPr>
      </p:pic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65049" y="4737313"/>
            <a:ext cx="411480" cy="273844"/>
          </a:xfrm>
          <a:prstGeom prst="rect">
            <a:avLst/>
          </a:prstGeom>
        </p:spPr>
        <p:txBody>
          <a:bodyPr anchor="ctr" anchorCtr="0"/>
          <a:lstStyle>
            <a:lvl1pPr algn="r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</a:lstStyle>
          <a:p>
            <a:fld id="{00C708A1-6575-8D4A-A5EC-586CFF3AA0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635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/>
              <a:t>CLICK TO EDIT MASTER TITLE SLIDE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20"/>
            <a:ext cx="7886700" cy="14968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87544" y="4738046"/>
            <a:ext cx="6677505" cy="273844"/>
          </a:xfrm>
          <a:prstGeom prst="rect">
            <a:avLst/>
          </a:prstGeom>
        </p:spPr>
        <p:txBody>
          <a:bodyPr anchor="ctr" anchorCtr="0"/>
          <a:lstStyle>
            <a:lvl1pPr algn="l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r>
              <a:rPr lang="en-US" dirty="0"/>
              <a:t>Kick Stains to the Curb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65049" y="4737313"/>
            <a:ext cx="411480" cy="273844"/>
          </a:xfrm>
          <a:prstGeom prst="rect">
            <a:avLst/>
          </a:prstGeom>
        </p:spPr>
        <p:txBody>
          <a:bodyPr anchor="ctr" anchorCtr="0"/>
          <a:lstStyle>
            <a:lvl1pPr algn="r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</a:lstStyle>
          <a:p>
            <a:fld id="{00C708A1-6575-8D4A-A5EC-586CFF3AA0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868680" y="4738046"/>
            <a:ext cx="815339" cy="273844"/>
          </a:xfrm>
          <a:prstGeom prst="rect">
            <a:avLst/>
          </a:prstGeom>
        </p:spPr>
        <p:txBody>
          <a:bodyPr anchor="ctr" anchorCtr="0"/>
          <a:lstStyle>
            <a:lvl1pPr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fld id="{BB99C5C1-7217-3C46-88B9-F0BAD4208C8E}" type="datetime1">
              <a:rPr lang="en-US" smtClean="0"/>
              <a:pPr/>
              <a:t>7/26/2022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278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  <p:sldLayoutId id="2147483733" r:id="rId17"/>
    <p:sldLayoutId id="2147483734" r:id="rId18"/>
    <p:sldLayoutId id="2147483735" r:id="rId19"/>
  </p:sldLayoutIdLst>
  <p:hf hdr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 baseline="0">
          <a:solidFill>
            <a:schemeClr val="tx2"/>
          </a:solidFill>
          <a:latin typeface="Gotham Bold" charset="0"/>
          <a:ea typeface="Gotham Bold" charset="0"/>
          <a:cs typeface="Gotham Bold" charset="0"/>
        </a:defRPr>
      </a:lvl1pPr>
    </p:titleStyle>
    <p:bodyStyle>
      <a:lvl1pPr marL="285750" indent="-173038" algn="l" defTabSz="685783" rtl="0" eaLnBrk="1" latinLnBrk="0" hangingPunct="1">
        <a:lnSpc>
          <a:spcPct val="90000"/>
        </a:lnSpc>
        <a:spcBef>
          <a:spcPts val="750"/>
        </a:spcBef>
        <a:spcAft>
          <a:spcPts val="0"/>
        </a:spcAft>
        <a:buFont typeface="Arial" panose="020B0604020202020204" pitchFamily="34" charset="0"/>
        <a:buChar char="•"/>
        <a:defRPr sz="1500" kern="1200">
          <a:solidFill>
            <a:schemeClr val="accent6"/>
          </a:solidFill>
          <a:latin typeface="Gotham Bold" charset="0"/>
          <a:ea typeface="Gotham Bold" charset="0"/>
          <a:cs typeface="Gotham Bold" charset="0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spcAft>
          <a:spcPts val="0"/>
        </a:spcAft>
        <a:buFont typeface="Arial" panose="020B0604020202020204" pitchFamily="34" charset="0"/>
        <a:buChar char="•"/>
        <a:defRPr sz="1350" b="0" i="0" kern="1200">
          <a:solidFill>
            <a:schemeClr val="accent6"/>
          </a:solidFill>
          <a:latin typeface="Helvetica LT Std Light" charset="0"/>
          <a:ea typeface="Helvetica LT Std Light" charset="0"/>
          <a:cs typeface="Helvetica LT Std Light" charset="0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spcAft>
          <a:spcPts val="0"/>
        </a:spcAft>
        <a:buFont typeface="Arial" panose="020B0604020202020204" pitchFamily="34" charset="0"/>
        <a:buChar char="•"/>
        <a:defRPr sz="1200" b="0" i="0" kern="1200">
          <a:solidFill>
            <a:schemeClr val="accent6"/>
          </a:solidFill>
          <a:latin typeface="Helvetica LT Std Light" charset="0"/>
          <a:ea typeface="Helvetica LT Std Light" charset="0"/>
          <a:cs typeface="Helvetica LT Std Light" charset="0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spcAft>
          <a:spcPts val="0"/>
        </a:spcAft>
        <a:buFont typeface="Arial" panose="020B0604020202020204" pitchFamily="34" charset="0"/>
        <a:buChar char="•"/>
        <a:defRPr sz="1050" b="0" i="0" kern="1200">
          <a:solidFill>
            <a:schemeClr val="accent6"/>
          </a:solidFill>
          <a:latin typeface="Helvetica LT Std Light" charset="0"/>
          <a:ea typeface="Helvetica LT Std Light" charset="0"/>
          <a:cs typeface="Helvetica LT Std Light" charset="0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spcAft>
          <a:spcPts val="0"/>
        </a:spcAft>
        <a:buFont typeface="Arial" panose="020B0604020202020204" pitchFamily="34" charset="0"/>
        <a:buChar char="•"/>
        <a:defRPr sz="900" b="0" i="0" kern="1200">
          <a:solidFill>
            <a:schemeClr val="accent6"/>
          </a:solidFill>
          <a:latin typeface="Helvetica LT Std Light" charset="0"/>
          <a:ea typeface="Helvetica LT Std Light" charset="0"/>
          <a:cs typeface="Helvetica LT Std Light" charset="0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26.png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25.png"/><Relationship Id="rId4" Type="http://schemas.openxmlformats.org/officeDocument/2006/relationships/diagramLayout" Target="../diagrams/layout4.xml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openxmlformats.org/officeDocument/2006/relationships/image" Target="../media/image1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5.xml"/><Relationship Id="rId11" Type="http://schemas.openxmlformats.org/officeDocument/2006/relationships/image" Target="../media/image6.png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31.png"/><Relationship Id="rId4" Type="http://schemas.openxmlformats.org/officeDocument/2006/relationships/diagramLayout" Target="../diagrams/layout5.xml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33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diagramLayout" Target="../diagrams/layout7.xml"/><Relationship Id="rId7" Type="http://schemas.openxmlformats.org/officeDocument/2006/relationships/image" Target="../media/image36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10" Type="http://schemas.openxmlformats.org/officeDocument/2006/relationships/image" Target="../media/image39.png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diagramLayout" Target="../diagrams/layout8.xml"/><Relationship Id="rId7" Type="http://schemas.openxmlformats.org/officeDocument/2006/relationships/image" Target="../media/image41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10" Type="http://schemas.openxmlformats.org/officeDocument/2006/relationships/image" Target="../media/image43.png"/><Relationship Id="rId4" Type="http://schemas.openxmlformats.org/officeDocument/2006/relationships/diagramQuickStyle" Target="../diagrams/quickStyle8.xml"/><Relationship Id="rId9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diagramLayout" Target="../diagrams/layout9.xml"/><Relationship Id="rId7" Type="http://schemas.openxmlformats.org/officeDocument/2006/relationships/image" Target="../media/image45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9.xml"/><Relationship Id="rId11" Type="http://schemas.openxmlformats.org/officeDocument/2006/relationships/image" Target="../media/image49.png"/><Relationship Id="rId5" Type="http://schemas.openxmlformats.org/officeDocument/2006/relationships/diagramColors" Target="../diagrams/colors9.xml"/><Relationship Id="rId10" Type="http://schemas.openxmlformats.org/officeDocument/2006/relationships/image" Target="../media/image48.png"/><Relationship Id="rId4" Type="http://schemas.openxmlformats.org/officeDocument/2006/relationships/diagramQuickStyle" Target="../diagrams/quickStyle9.xml"/><Relationship Id="rId9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52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2.xml"/><Relationship Id="rId3" Type="http://schemas.openxmlformats.org/officeDocument/2006/relationships/diagramLayout" Target="../diagrams/layout11.xml"/><Relationship Id="rId7" Type="http://schemas.openxmlformats.org/officeDocument/2006/relationships/diagramData" Target="../diagrams/data12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1.xml"/><Relationship Id="rId11" Type="http://schemas.microsoft.com/office/2007/relationships/diagramDrawing" Target="../diagrams/drawing12.xml"/><Relationship Id="rId5" Type="http://schemas.openxmlformats.org/officeDocument/2006/relationships/diagramColors" Target="../diagrams/colors11.xml"/><Relationship Id="rId10" Type="http://schemas.openxmlformats.org/officeDocument/2006/relationships/diagramColors" Target="../diagrams/colors12.xml"/><Relationship Id="rId4" Type="http://schemas.openxmlformats.org/officeDocument/2006/relationships/diagramQuickStyle" Target="../diagrams/quickStyle11.xml"/><Relationship Id="rId9" Type="http://schemas.openxmlformats.org/officeDocument/2006/relationships/diagramQuickStyle" Target="../diagrams/quickStyle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4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11" Type="http://schemas.openxmlformats.org/officeDocument/2006/relationships/image" Target="../media/image6.png"/><Relationship Id="rId5" Type="http://schemas.openxmlformats.org/officeDocument/2006/relationships/diagramColors" Target="../diagrams/colors2.xml"/><Relationship Id="rId10" Type="http://schemas.openxmlformats.org/officeDocument/2006/relationships/image" Target="../media/image17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19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11" Type="http://schemas.openxmlformats.org/officeDocument/2006/relationships/image" Target="../media/image17.png"/><Relationship Id="rId5" Type="http://schemas.openxmlformats.org/officeDocument/2006/relationships/diagramColors" Target="../diagrams/colors3.xml"/><Relationship Id="rId10" Type="http://schemas.openxmlformats.org/officeDocument/2006/relationships/image" Target="../media/image21.pn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2782" y="2220441"/>
            <a:ext cx="6818435" cy="967552"/>
          </a:xfrm>
        </p:spPr>
        <p:txBody>
          <a:bodyPr>
            <a:normAutofit fontScale="90000"/>
          </a:bodyPr>
          <a:lstStyle/>
          <a:p>
            <a:r>
              <a:rPr lang="en-US" dirty="0"/>
              <a:t>Clothesline Fresh Laundry Care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0250" y="2818618"/>
            <a:ext cx="5143500" cy="795022"/>
          </a:xfrm>
        </p:spPr>
        <p:txBody>
          <a:bodyPr>
            <a:normAutofit/>
          </a:bodyPr>
          <a:lstStyle/>
          <a:p>
            <a:r>
              <a:rPr lang="en-US" dirty="0"/>
              <a:t>The Process, Products, Markets, &amp; How to Sell</a:t>
            </a:r>
          </a:p>
        </p:txBody>
      </p:sp>
    </p:spTree>
    <p:extLst>
      <p:ext uri="{BB962C8B-B14F-4D97-AF65-F5344CB8AC3E}">
        <p14:creationId xmlns:p14="http://schemas.microsoft.com/office/powerpoint/2010/main" val="33056775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9EA2B1A-52BF-4F3D-92D9-2CC809FEFB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3278" y="4094122"/>
            <a:ext cx="3840480" cy="875138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0AE588A-068A-4471-9D34-4F4ADF5AFF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Laundry Products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57A070D-22E0-4919-A238-19C242D4D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1477B"/>
                </a:solidFill>
              </a:rPr>
              <a:t>Built Detergents</a:t>
            </a:r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71A9E3B2-8793-49BF-8DC6-926C3126CF2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48903" y="1251347"/>
          <a:ext cx="3529013" cy="34230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C06D37D-4F77-4C6F-AB55-1F244961AA65}"/>
              </a:ext>
            </a:extLst>
          </p:cNvPr>
          <p:cNvPicPr>
            <a:picLocks noGrp="1" noChangeAspect="1"/>
          </p:cNvPicPr>
          <p:nvPr>
            <p:ph idx="15"/>
          </p:nvPr>
        </p:nvPicPr>
        <p:blipFill>
          <a:blip r:embed="rId8"/>
          <a:stretch>
            <a:fillRect/>
          </a:stretch>
        </p:blipFill>
        <p:spPr>
          <a:xfrm>
            <a:off x="4393278" y="1078148"/>
            <a:ext cx="3840480" cy="99272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635C63-35C2-415A-8324-1B698EC81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08A1-6575-8D4A-A5EC-586CFF3AA03F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0C0B780-0E90-42A2-9862-C80AEB8239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26615" y="4546854"/>
            <a:ext cx="506603" cy="3771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5C9CA3-CDA9-4351-B887-9DCF769843A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93278" y="2121109"/>
            <a:ext cx="3840480" cy="9637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938F31-3880-4A18-B8FA-A32D96980CD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85396" y="3134685"/>
            <a:ext cx="3840480" cy="88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4886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87AAB27-024A-41F2-82BE-19319553D9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2235" y="4042759"/>
            <a:ext cx="3840480" cy="974558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0AE588A-068A-4471-9D34-4F4ADF5AFF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Laundry Products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57A070D-22E0-4919-A238-19C242D4D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1477B"/>
                </a:solidFill>
              </a:rPr>
              <a:t>Bleaches</a:t>
            </a:r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71A9E3B2-8793-49BF-8DC6-926C3126CF2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48903" y="1251347"/>
          <a:ext cx="3529013" cy="34230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CDA1307-A901-4EBC-98D9-D992250971A2}"/>
              </a:ext>
            </a:extLst>
          </p:cNvPr>
          <p:cNvPicPr>
            <a:picLocks noGrp="1" noChangeAspect="1"/>
          </p:cNvPicPr>
          <p:nvPr>
            <p:ph idx="15"/>
          </p:nvPr>
        </p:nvPicPr>
        <p:blipFill>
          <a:blip r:embed="rId8"/>
          <a:stretch>
            <a:fillRect/>
          </a:stretch>
        </p:blipFill>
        <p:spPr>
          <a:xfrm>
            <a:off x="4542235" y="1120276"/>
            <a:ext cx="3840480" cy="97282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635C63-35C2-415A-8324-1B698EC81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08A1-6575-8D4A-A5EC-586CFF3AA03F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72B501-63C5-4CF8-801E-45D34AD6CC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42235" y="2126761"/>
            <a:ext cx="3840480" cy="9691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45A090-25AB-47A4-8FD2-AEFB9AD43FC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42235" y="3145745"/>
            <a:ext cx="3840480" cy="86556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667EB3C-E6DE-45E2-8275-39BC135D182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37077" y="1847487"/>
            <a:ext cx="250795" cy="18672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96BC7A4-7CC5-4967-9C13-0C9FFC38588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37077" y="3775007"/>
            <a:ext cx="250795" cy="18672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4F35BD7-B20D-4E3A-93EA-09B28A911C9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35868" y="4777286"/>
            <a:ext cx="250795" cy="1867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B5EED1F-951F-4561-966B-8454F9DD19E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19330" y="3693977"/>
            <a:ext cx="201452" cy="3487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23A9DC7-5279-4C3B-A656-8AC42213709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19330" y="4649262"/>
            <a:ext cx="201452" cy="34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9675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0AE588A-068A-4471-9D34-4F4ADF5AFF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Laundry Products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57A070D-22E0-4919-A238-19C242D4D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1477B"/>
                </a:solidFill>
              </a:rPr>
              <a:t>Sours</a:t>
            </a:r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71A9E3B2-8793-49BF-8DC6-926C3126CF2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48903" y="1251347"/>
          <a:ext cx="3529013" cy="34230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01D3EFB-409A-4271-81CD-E92E750953D3}"/>
              </a:ext>
            </a:extLst>
          </p:cNvPr>
          <p:cNvPicPr>
            <a:picLocks noGrp="1" noChangeAspect="1"/>
          </p:cNvPicPr>
          <p:nvPr>
            <p:ph idx="15"/>
          </p:nvPr>
        </p:nvPicPr>
        <p:blipFill>
          <a:blip r:embed="rId7"/>
          <a:stretch>
            <a:fillRect/>
          </a:stretch>
        </p:blipFill>
        <p:spPr>
          <a:xfrm>
            <a:off x="4366835" y="1663514"/>
            <a:ext cx="4409694" cy="97346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635C63-35C2-415A-8324-1B698EC81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08A1-6575-8D4A-A5EC-586CFF3AA03F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BED4E4-6964-4484-9490-FA215B287C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09913" y="2836355"/>
            <a:ext cx="4409694" cy="11024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8F1F829-3452-4DC5-B16E-69FE7061B0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4628" y="3829362"/>
            <a:ext cx="250795" cy="18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223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0AE588A-068A-4471-9D34-4F4ADF5AFF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Laundry Products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57A070D-22E0-4919-A238-19C242D4D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1477B"/>
                </a:solidFill>
              </a:rPr>
              <a:t>Softeners</a:t>
            </a:r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71A9E3B2-8793-49BF-8DC6-926C3126CF2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48903" y="1251347"/>
          <a:ext cx="3529013" cy="34230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635C63-35C2-415A-8324-1B698EC81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08A1-6575-8D4A-A5EC-586CFF3AA03F}" type="slidenum">
              <a:rPr lang="en-US" smtClean="0"/>
              <a:pPr/>
              <a:t>13</a:t>
            </a:fld>
            <a:endParaRPr lang="en-US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E80907D-E3D8-414B-AE82-B641BCC5B433}"/>
              </a:ext>
            </a:extLst>
          </p:cNvPr>
          <p:cNvGrpSpPr/>
          <p:nvPr/>
        </p:nvGrpSpPr>
        <p:grpSpPr>
          <a:xfrm>
            <a:off x="4213189" y="872490"/>
            <a:ext cx="2945822" cy="4235973"/>
            <a:chOff x="4277916" y="-2536215"/>
            <a:chExt cx="5838825" cy="839599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39FCC920-4B54-439C-9D62-1604F7E70D3F}"/>
                </a:ext>
              </a:extLst>
            </p:cNvPr>
            <p:cNvGrpSpPr/>
            <p:nvPr/>
          </p:nvGrpSpPr>
          <p:grpSpPr>
            <a:xfrm>
              <a:off x="4277916" y="-2536215"/>
              <a:ext cx="5831711" cy="5107965"/>
              <a:chOff x="4339889" y="-2565"/>
              <a:chExt cx="5831711" cy="5107965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21B0E2ED-A5DA-405B-9B5E-9D6768E565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056675" y="38100"/>
                <a:ext cx="5114925" cy="5067300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04B70BD7-4761-44BB-836C-94D3CC7F98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339889" y="-2565"/>
                <a:ext cx="657225" cy="4876800"/>
              </a:xfrm>
              <a:prstGeom prst="rect">
                <a:avLst/>
              </a:prstGeom>
            </p:spPr>
          </p:pic>
        </p:grp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2EC3CCD3-2F26-493E-96D8-2D2501A8996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935141" y="2621280"/>
              <a:ext cx="5181600" cy="323850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C15D436-9AAB-4F9C-9083-2C5B9FE0AF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352651" y="2590592"/>
              <a:ext cx="542925" cy="8286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677612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0AE588A-068A-4471-9D34-4F4ADF5AFF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Laundry Products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57A070D-22E0-4919-A238-19C242D4D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1477B"/>
                </a:solidFill>
              </a:rPr>
              <a:t>Additional Additives</a:t>
            </a:r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71A9E3B2-8793-49BF-8DC6-926C3126CF2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0089264"/>
              </p:ext>
            </p:extLst>
          </p:nvPr>
        </p:nvGraphicFramePr>
        <p:xfrm>
          <a:off x="748903" y="1251347"/>
          <a:ext cx="3529013" cy="34230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F68A369-2D36-4ACE-8743-011A4A65850F}"/>
              </a:ext>
            </a:extLst>
          </p:cNvPr>
          <p:cNvPicPr>
            <a:picLocks noGrp="1" noChangeAspect="1"/>
          </p:cNvPicPr>
          <p:nvPr>
            <p:ph idx="15"/>
          </p:nvPr>
        </p:nvPicPr>
        <p:blipFill>
          <a:blip r:embed="rId7"/>
          <a:stretch>
            <a:fillRect/>
          </a:stretch>
        </p:blipFill>
        <p:spPr>
          <a:xfrm>
            <a:off x="4417169" y="1360622"/>
            <a:ext cx="4409694" cy="112941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635C63-35C2-415A-8324-1B698EC81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08A1-6575-8D4A-A5EC-586CFF3AA03F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B51A38-EDD4-47F4-B7F7-34FC38A671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17169" y="2653468"/>
            <a:ext cx="4409694" cy="11253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FC26720-D520-4838-BADD-9C8224E9B3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97142" y="4548724"/>
            <a:ext cx="506603" cy="377179"/>
          </a:xfrm>
          <a:prstGeom prst="rect">
            <a:avLst/>
          </a:prstGeom>
        </p:spPr>
      </p:pic>
      <p:pic>
        <p:nvPicPr>
          <p:cNvPr id="13" name="Picture 12" descr="A picture containing cup, coffee, table, sitting&#10;&#10;Description automatically generated">
            <a:extLst>
              <a:ext uri="{FF2B5EF4-FFF2-40B4-BE49-F238E27FC236}">
                <a16:creationId xmlns:a16="http://schemas.microsoft.com/office/drawing/2014/main" id="{15AFC329-43C7-40DD-B705-1C486FA5FF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34937" y="3707687"/>
            <a:ext cx="931149" cy="130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9305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0AE588A-068A-4471-9D34-4F4ADF5AFF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Laundry Products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57A070D-22E0-4919-A238-19C242D4D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1477B"/>
                </a:solidFill>
              </a:rPr>
              <a:t>Spotters</a:t>
            </a:r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71A9E3B2-8793-49BF-8DC6-926C3126CF2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7517534"/>
              </p:ext>
            </p:extLst>
          </p:nvPr>
        </p:nvGraphicFramePr>
        <p:xfrm>
          <a:off x="748903" y="1251347"/>
          <a:ext cx="3529013" cy="34230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635C63-35C2-415A-8324-1B698EC81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08A1-6575-8D4A-A5EC-586CFF3AA03F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13" name="Content Placeholder 6">
            <a:extLst>
              <a:ext uri="{FF2B5EF4-FFF2-40B4-BE49-F238E27FC236}">
                <a16:creationId xmlns:a16="http://schemas.microsoft.com/office/drawing/2014/main" id="{09B4DFC7-1561-45E2-AB18-C97B325E7191}"/>
              </a:ext>
            </a:extLst>
          </p:cNvPr>
          <p:cNvPicPr>
            <a:picLocks noGrp="1" noChangeAspect="1"/>
          </p:cNvPicPr>
          <p:nvPr>
            <p:ph idx="15"/>
          </p:nvPr>
        </p:nvPicPr>
        <p:blipFill>
          <a:blip r:embed="rId7"/>
          <a:stretch>
            <a:fillRect/>
          </a:stretch>
        </p:blipFill>
        <p:spPr>
          <a:xfrm>
            <a:off x="4495743" y="1066239"/>
            <a:ext cx="3771900" cy="6877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55E8F0C-AE8A-4317-97B8-A8DED447DF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27464" y="1797589"/>
            <a:ext cx="3771900" cy="6559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1C0942-6561-4FAF-A8AC-17E470F0B8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95743" y="2498476"/>
            <a:ext cx="3771900" cy="6547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67ECB23-313D-449B-B1F2-BC1C65D43BE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95743" y="3196837"/>
            <a:ext cx="3771900" cy="7728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159A20-FAC5-431E-BA94-BF56973E08D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95743" y="4014557"/>
            <a:ext cx="3771900" cy="66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9354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0AE588A-068A-4471-9D34-4F4ADF5AFF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Laundry Products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57A070D-22E0-4919-A238-19C242D4D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1477B"/>
                </a:solidFill>
              </a:rPr>
              <a:t>Reclaim packs</a:t>
            </a:r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71A9E3B2-8793-49BF-8DC6-926C3126CF2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8791667"/>
              </p:ext>
            </p:extLst>
          </p:nvPr>
        </p:nvGraphicFramePr>
        <p:xfrm>
          <a:off x="748903" y="1251347"/>
          <a:ext cx="3529013" cy="34230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33F2DC-BEF1-4599-B740-01770F8A3B66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542092" y="1254112"/>
            <a:ext cx="4176239" cy="184324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Clothesline Fresh® Chlorinated Reclaim Pack R1</a:t>
            </a:r>
          </a:p>
          <a:p>
            <a:pPr lvl="1"/>
            <a:r>
              <a:rPr lang="en-US" dirty="0"/>
              <a:t>Concentrated, water-soluble laundry stain treatment packet for white linens</a:t>
            </a:r>
          </a:p>
          <a:p>
            <a:r>
              <a:rPr lang="en-US" dirty="0"/>
              <a:t>Clothesline Fresh® Oxygenated Reclaim Pack R2</a:t>
            </a:r>
          </a:p>
          <a:p>
            <a:pPr lvl="1"/>
            <a:r>
              <a:rPr lang="en-US" dirty="0"/>
              <a:t>Color-safe, concentrated, water-soluble laundry stain treatment packet</a:t>
            </a:r>
          </a:p>
          <a:p>
            <a:r>
              <a:rPr lang="en-US" dirty="0"/>
              <a:t>Clothesline Fresh® Rust &amp; Iron Reclaim Pack R3</a:t>
            </a:r>
          </a:p>
          <a:p>
            <a:pPr lvl="1"/>
            <a:r>
              <a:rPr lang="en-US" dirty="0"/>
              <a:t>Concentrated, water-soluble laundry stain treatment packet for rust and iron stain removal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635C63-35C2-415A-8324-1B698EC81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08A1-6575-8D4A-A5EC-586CFF3AA03F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1026" name="Picture 1" descr="image001">
            <a:extLst>
              <a:ext uri="{FF2B5EF4-FFF2-40B4-BE49-F238E27FC236}">
                <a16:creationId xmlns:a16="http://schemas.microsoft.com/office/drawing/2014/main" id="{09AD22DD-C817-4744-823C-204F8B1D4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847" y="3225875"/>
            <a:ext cx="2406284" cy="1448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39969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060EC-F09A-42C7-A39E-75F8A08E1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Laundry market</a:t>
            </a:r>
          </a:p>
        </p:txBody>
      </p:sp>
    </p:spTree>
    <p:extLst>
      <p:ext uri="{BB962C8B-B14F-4D97-AF65-F5344CB8AC3E}">
        <p14:creationId xmlns:p14="http://schemas.microsoft.com/office/powerpoint/2010/main" val="34900075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70F32C0-790C-4FC4-A09D-7CADA5B4C8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Laundry Market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B63D002-806C-4958-A2BD-B16052A50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Verticals within</a:t>
            </a:r>
          </a:p>
        </p:txBody>
      </p:sp>
      <p:graphicFrame>
        <p:nvGraphicFramePr>
          <p:cNvPr id="15" name="Content Placeholder 14">
            <a:extLst>
              <a:ext uri="{FF2B5EF4-FFF2-40B4-BE49-F238E27FC236}">
                <a16:creationId xmlns:a16="http://schemas.microsoft.com/office/drawing/2014/main" id="{ED90C5CD-FB87-4FCE-B9C3-FA62BAA8945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48903" y="1251347"/>
          <a:ext cx="3529013" cy="34230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6" name="Content Placeholder 15">
            <a:extLst>
              <a:ext uri="{FF2B5EF4-FFF2-40B4-BE49-F238E27FC236}">
                <a16:creationId xmlns:a16="http://schemas.microsoft.com/office/drawing/2014/main" id="{5CB9E0FF-F670-4682-BBBD-E780662A0C61}"/>
              </a:ext>
            </a:extLst>
          </p:cNvPr>
          <p:cNvGraphicFramePr>
            <a:graphicFrameLocks noGrp="1"/>
          </p:cNvGraphicFramePr>
          <p:nvPr>
            <p:ph idx="15"/>
            <p:extLst>
              <p:ext uri="{D42A27DB-BD31-4B8C-83A1-F6EECF244321}">
                <p14:modId xmlns:p14="http://schemas.microsoft.com/office/powerpoint/2010/main" val="1046261741"/>
              </p:ext>
            </p:extLst>
          </p:nvPr>
        </p:nvGraphicFramePr>
        <p:xfrm>
          <a:off x="4542235" y="1253728"/>
          <a:ext cx="3529013" cy="34230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3C66F9D8-E028-47CD-BE87-0BAF754E4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08A1-6575-8D4A-A5EC-586CFF3AA03F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0069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1387A-B090-4E47-BFE5-8F38C467D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sell</a:t>
            </a:r>
          </a:p>
        </p:txBody>
      </p:sp>
    </p:spTree>
    <p:extLst>
      <p:ext uri="{BB962C8B-B14F-4D97-AF65-F5344CB8AC3E}">
        <p14:creationId xmlns:p14="http://schemas.microsoft.com/office/powerpoint/2010/main" val="11688349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2E9201D6-1932-4204-A256-BC19B553AA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69" t="8100"/>
          <a:stretch/>
        </p:blipFill>
        <p:spPr>
          <a:xfrm>
            <a:off x="3061898" y="3929539"/>
            <a:ext cx="1060329" cy="944741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FED85AE-8D96-4CCF-8995-A681CBE39F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Clothesline Fresh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9A30D69-EC87-4295-8601-056764B4B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Clothesline fresh advantage</a:t>
            </a:r>
          </a:p>
        </p:txBody>
      </p:sp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id="{B29E9583-A93E-4963-B3A3-CDF52021A8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7412" y="1301407"/>
            <a:ext cx="2679763" cy="2742447"/>
          </a:xfrm>
          <a:prstGeom prst="rect">
            <a:avLst/>
          </a:prstGeom>
        </p:spPr>
      </p:pic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DA5DB449-98C3-47CC-B40B-21C539E2E26D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542091" y="1254112"/>
            <a:ext cx="4184123" cy="3569541"/>
          </a:xfrm>
        </p:spPr>
        <p:txBody>
          <a:bodyPr>
            <a:normAutofit/>
          </a:bodyPr>
          <a:lstStyle/>
          <a:p>
            <a:pPr marL="88106" indent="0">
              <a:buNone/>
            </a:pPr>
            <a:r>
              <a:rPr lang="en-US" sz="1800" dirty="0"/>
              <a:t>The Spartan Advantage:</a:t>
            </a:r>
          </a:p>
          <a:p>
            <a:pPr lvl="1"/>
            <a:r>
              <a:rPr lang="en-US" dirty="0"/>
              <a:t>First Industrial Laundry line with High-Efficiency (HE) rated formulations.</a:t>
            </a:r>
          </a:p>
          <a:p>
            <a:pPr lvl="1"/>
            <a:r>
              <a:rPr lang="en-US" dirty="0"/>
              <a:t>Safer Choice Certified Products</a:t>
            </a:r>
          </a:p>
          <a:p>
            <a:pPr lvl="2"/>
            <a:r>
              <a:rPr lang="en-US" dirty="0"/>
              <a:t>6 products with EPA’s Safer Choice certification</a:t>
            </a:r>
          </a:p>
          <a:p>
            <a:pPr lvl="1"/>
            <a:r>
              <a:rPr lang="en-US" dirty="0"/>
              <a:t>Responsible Chemistry</a:t>
            </a:r>
          </a:p>
          <a:p>
            <a:pPr lvl="2"/>
            <a:r>
              <a:rPr lang="en-US" dirty="0"/>
              <a:t>Whenever possible, Clothesline Fresh formulations use raw materials listed with CleanGredients.</a:t>
            </a:r>
          </a:p>
          <a:p>
            <a:pPr lvl="2"/>
            <a:r>
              <a:rPr lang="en-US" dirty="0"/>
              <a:t>No phosphates, silicates, harsh solvents, alkylphenol ethoxylates, nitrilotriacetic acid (NTA), or toxic or persistent components or by-products.	</a:t>
            </a:r>
          </a:p>
          <a:p>
            <a:pPr lvl="1"/>
            <a:r>
              <a:rPr lang="en-US" dirty="0"/>
              <a:t>All Temperature Formulations</a:t>
            </a:r>
          </a:p>
          <a:p>
            <a:pPr lvl="1"/>
            <a:r>
              <a:rPr lang="en-US" dirty="0"/>
              <a:t>Color and Number Coded Labels and Line Tags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3D925E-7142-4E53-8E53-23ACE08D8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08A1-6575-8D4A-A5EC-586CFF3AA03F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00A7B13-EC0F-40AB-9546-088E8A7FC5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2216" y="2144111"/>
            <a:ext cx="1541777" cy="17145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9A645E-B551-49C0-93D6-8B0F7144F2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8579" y="4283954"/>
            <a:ext cx="608925" cy="45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740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20000"/>
          </a:bodyPr>
          <a:lstStyle/>
          <a:p>
            <a:pPr lvl="2"/>
            <a:r>
              <a:rPr lang="en-US" dirty="0"/>
              <a:t>Section 1:</a:t>
            </a:r>
          </a:p>
          <a:p>
            <a:pPr lvl="3"/>
            <a:r>
              <a:rPr lang="en-US" dirty="0">
                <a:solidFill>
                  <a:schemeClr val="bg1"/>
                </a:solidFill>
              </a:rPr>
              <a:t>S</a:t>
            </a:r>
            <a:r>
              <a:rPr lang="en-US" dirty="0"/>
              <a:t>ituation </a:t>
            </a:r>
          </a:p>
          <a:p>
            <a:pPr lvl="2"/>
            <a:r>
              <a:rPr lang="en-US" dirty="0"/>
              <a:t>Section 2:</a:t>
            </a:r>
          </a:p>
          <a:p>
            <a:pPr lvl="3"/>
            <a:r>
              <a:rPr lang="en-US" dirty="0">
                <a:solidFill>
                  <a:schemeClr val="bg1"/>
                </a:solidFill>
              </a:rPr>
              <a:t>P</a:t>
            </a:r>
            <a:r>
              <a:rPr lang="en-US" dirty="0"/>
              <a:t>roblem </a:t>
            </a:r>
          </a:p>
          <a:p>
            <a:pPr lvl="2"/>
            <a:r>
              <a:rPr lang="en-US" dirty="0"/>
              <a:t>Section 3:</a:t>
            </a:r>
          </a:p>
          <a:p>
            <a:pPr lvl="3"/>
            <a:r>
              <a:rPr lang="en-US" dirty="0">
                <a:solidFill>
                  <a:schemeClr val="bg1"/>
                </a:solidFill>
              </a:rPr>
              <a:t>I</a:t>
            </a:r>
            <a:r>
              <a:rPr lang="en-US" dirty="0"/>
              <a:t>mplication</a:t>
            </a:r>
          </a:p>
          <a:p>
            <a:pPr lvl="2"/>
            <a:r>
              <a:rPr lang="en-US" dirty="0"/>
              <a:t>Section 4:</a:t>
            </a:r>
          </a:p>
          <a:p>
            <a:pPr lvl="3"/>
            <a:r>
              <a:rPr lang="en-US" dirty="0">
                <a:solidFill>
                  <a:schemeClr val="bg1"/>
                </a:solidFill>
              </a:rPr>
              <a:t>N</a:t>
            </a:r>
            <a:r>
              <a:rPr lang="en-US" dirty="0"/>
              <a:t>eed-Payoff</a:t>
            </a:r>
          </a:p>
          <a:p>
            <a:pPr lvl="3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337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</a:t>
            </a:r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ituation</a:t>
            </a:r>
            <a:r>
              <a:rPr lang="en-US" dirty="0"/>
              <a:t> </a:t>
            </a:r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questions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Section #1	</a:t>
            </a:r>
          </a:p>
        </p:txBody>
      </p:sp>
    </p:spTree>
    <p:extLst>
      <p:ext uri="{BB962C8B-B14F-4D97-AF65-F5344CB8AC3E}">
        <p14:creationId xmlns:p14="http://schemas.microsoft.com/office/powerpoint/2010/main" val="1737382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75407ED-C448-454D-8FBC-418BFEFDC8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Situation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86D1BBD-7AD2-43B9-A7E5-21C8C7C44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289DF8-02FC-452F-8B5A-ABDF2C1989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0026" y="2607990"/>
            <a:ext cx="7503949" cy="1604021"/>
          </a:xfrm>
        </p:spPr>
        <p:txBody>
          <a:bodyPr numCol="2">
            <a:normAutofit/>
          </a:bodyPr>
          <a:lstStyle/>
          <a:p>
            <a:pPr marL="88106" indent="0">
              <a:buNone/>
            </a:pPr>
            <a:r>
              <a:rPr lang="en-US" sz="1800" dirty="0">
                <a:solidFill>
                  <a:schemeClr val="accent3"/>
                </a:solidFill>
                <a:latin typeface="Gotham Bold" pitchFamily="50" charset="0"/>
              </a:rPr>
              <a:t>Situation Questions to Ask</a:t>
            </a:r>
          </a:p>
          <a:p>
            <a:pPr lvl="1"/>
            <a:r>
              <a:rPr lang="en-US" dirty="0">
                <a:latin typeface="Helvetica LT Std Light" panose="020B0303020202020204" pitchFamily="34" charset="0"/>
              </a:rPr>
              <a:t>What current products are you using?</a:t>
            </a:r>
          </a:p>
          <a:p>
            <a:pPr lvl="1"/>
            <a:r>
              <a:rPr lang="en-US" dirty="0">
                <a:latin typeface="Helvetica LT Std Light" panose="020B0303020202020204" pitchFamily="34" charset="0"/>
              </a:rPr>
              <a:t>Who Makes the ultimate buying decision?</a:t>
            </a:r>
          </a:p>
          <a:p>
            <a:pPr lvl="1"/>
            <a:r>
              <a:rPr lang="en-US" dirty="0">
                <a:latin typeface="Helvetica LT Std Light" panose="020B0303020202020204" pitchFamily="34" charset="0"/>
              </a:rPr>
              <a:t>Are you on a cold or hot water system? </a:t>
            </a:r>
            <a:endParaRPr lang="en-US" dirty="0"/>
          </a:p>
          <a:p>
            <a:pPr lvl="1"/>
            <a:r>
              <a:rPr lang="en-US" dirty="0">
                <a:latin typeface="Helvetica LT Std Light" panose="020B0303020202020204" pitchFamily="34" charset="0"/>
              </a:rPr>
              <a:t>How many loads are you doing a day? </a:t>
            </a:r>
          </a:p>
          <a:p>
            <a:pPr lvl="1"/>
            <a:r>
              <a:rPr lang="en-US" dirty="0">
                <a:latin typeface="Helvetica LT Std Light" panose="020B0303020202020204" pitchFamily="34" charset="0"/>
              </a:rPr>
              <a:t>How many pounds?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5C7834-2631-4CEE-8231-28463D65D8F3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5550084" y="2607990"/>
            <a:ext cx="2682609" cy="1604021"/>
          </a:xfrm>
        </p:spPr>
        <p:txBody>
          <a:bodyPr/>
          <a:lstStyle/>
          <a:p>
            <a:pPr marL="88106" indent="0">
              <a:buNone/>
            </a:pPr>
            <a:r>
              <a:rPr lang="en-US" sz="1800" dirty="0">
                <a:solidFill>
                  <a:schemeClr val="accent3"/>
                </a:solidFill>
                <a:latin typeface="Gotham Bold" pitchFamily="50" charset="0"/>
              </a:rPr>
              <a:t>Alternative Source of Information</a:t>
            </a:r>
          </a:p>
          <a:p>
            <a:pPr lvl="1"/>
            <a:r>
              <a:rPr lang="en-US" dirty="0">
                <a:latin typeface="Helvetica LT Std Light" panose="020B0303020202020204" pitchFamily="34" charset="0"/>
              </a:rPr>
              <a:t>Visual Inspection</a:t>
            </a:r>
          </a:p>
          <a:p>
            <a:pPr marL="342892" lvl="1" indent="0">
              <a:buNone/>
            </a:pPr>
            <a:endParaRPr lang="en-US" b="1" dirty="0">
              <a:latin typeface="Gotham Bold" pitchFamily="50" charset="0"/>
            </a:endParaRPr>
          </a:p>
          <a:p>
            <a:pPr marL="88106" indent="0">
              <a:buNone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700603-24AF-421C-B994-F0E612DC6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08A1-6575-8D4A-A5EC-586CFF3AA03F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FDBC682-76D7-474C-8634-78D68BCDFBA1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749300" y="1237713"/>
            <a:ext cx="7321386" cy="1334037"/>
          </a:xfrm>
        </p:spPr>
        <p:txBody>
          <a:bodyPr/>
          <a:lstStyle/>
          <a:p>
            <a:pPr marL="88106" indent="0">
              <a:buNone/>
            </a:pPr>
            <a:r>
              <a:rPr lang="en-US" sz="1800" u="sng" dirty="0"/>
              <a:t>Exercise- Planning Situation Questions</a:t>
            </a:r>
            <a:endParaRPr lang="en-US" sz="1800" dirty="0"/>
          </a:p>
          <a:p>
            <a:pPr lvl="1">
              <a:spcBef>
                <a:spcPts val="900"/>
              </a:spcBef>
              <a:spcAft>
                <a:spcPts val="450"/>
              </a:spcAft>
            </a:pPr>
            <a:r>
              <a:rPr lang="en-US" dirty="0"/>
              <a:t>Potential Buyer Problem (that you can solve)</a:t>
            </a:r>
          </a:p>
          <a:p>
            <a:pPr lvl="1">
              <a:spcBef>
                <a:spcPts val="450"/>
              </a:spcBef>
            </a:pPr>
            <a:r>
              <a:rPr lang="en-US" dirty="0"/>
              <a:t>Situation Information Needed Before Investigating Problem:</a:t>
            </a:r>
          </a:p>
        </p:txBody>
      </p:sp>
    </p:spTree>
    <p:extLst>
      <p:ext uri="{BB962C8B-B14F-4D97-AF65-F5344CB8AC3E}">
        <p14:creationId xmlns:p14="http://schemas.microsoft.com/office/powerpoint/2010/main" val="36931672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</a:t>
            </a:r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roblem</a:t>
            </a:r>
            <a:r>
              <a:rPr lang="en-US" dirty="0"/>
              <a:t> </a:t>
            </a:r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questions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Section #2	</a:t>
            </a:r>
          </a:p>
        </p:txBody>
      </p:sp>
    </p:spTree>
    <p:extLst>
      <p:ext uri="{BB962C8B-B14F-4D97-AF65-F5344CB8AC3E}">
        <p14:creationId xmlns:p14="http://schemas.microsoft.com/office/powerpoint/2010/main" val="8904710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problem	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Defined	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08A1-6575-8D4A-A5EC-586CFF3AA03F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4294967295"/>
          </p:nvPr>
        </p:nvSpPr>
        <p:spPr>
          <a:xfrm>
            <a:off x="749301" y="1123438"/>
            <a:ext cx="7821489" cy="3540711"/>
          </a:xfrm>
        </p:spPr>
        <p:txBody>
          <a:bodyPr/>
          <a:lstStyle/>
          <a:p>
            <a:r>
              <a:rPr lang="en-US" sz="1800" dirty="0"/>
              <a:t>Examples</a:t>
            </a:r>
            <a:endParaRPr lang="en-US" dirty="0"/>
          </a:p>
          <a:p>
            <a:pPr lvl="1">
              <a:spcBef>
                <a:spcPts val="900"/>
              </a:spcBef>
            </a:pPr>
            <a:r>
              <a:rPr lang="en-US" dirty="0"/>
              <a:t>What is your reclaim percentage? </a:t>
            </a:r>
            <a:r>
              <a:rPr lang="en-US" b="1" i="1" dirty="0">
                <a:solidFill>
                  <a:schemeClr val="accent3"/>
                </a:solidFill>
              </a:rPr>
              <a:t>National Average 5%</a:t>
            </a:r>
          </a:p>
          <a:p>
            <a:pPr lvl="1">
              <a:spcBef>
                <a:spcPts val="900"/>
              </a:spcBef>
            </a:pPr>
            <a:r>
              <a:rPr lang="en-US" dirty="0"/>
              <a:t>What is your biggest staining issue? </a:t>
            </a:r>
            <a:r>
              <a:rPr lang="en-US" b="1" i="1" dirty="0">
                <a:solidFill>
                  <a:schemeClr val="accent3"/>
                </a:solidFill>
              </a:rPr>
              <a:t>Depends on Market Segment</a:t>
            </a:r>
          </a:p>
          <a:p>
            <a:pPr lvl="1">
              <a:spcBef>
                <a:spcPts val="900"/>
              </a:spcBef>
            </a:pPr>
            <a:r>
              <a:rPr lang="en-US" dirty="0"/>
              <a:t>How is your employee turnover? </a:t>
            </a:r>
            <a:r>
              <a:rPr lang="en-US" b="1" i="1" dirty="0">
                <a:solidFill>
                  <a:schemeClr val="accent3"/>
                </a:solidFill>
              </a:rPr>
              <a:t>Leads to training issues</a:t>
            </a:r>
          </a:p>
          <a:p>
            <a:pPr lvl="1">
              <a:spcBef>
                <a:spcPts val="900"/>
              </a:spcBef>
            </a:pPr>
            <a:r>
              <a:rPr lang="en-US" dirty="0"/>
              <a:t>How often are you placing orders? </a:t>
            </a:r>
            <a:r>
              <a:rPr lang="en-US" b="1" i="1" dirty="0">
                <a:solidFill>
                  <a:schemeClr val="accent3"/>
                </a:solidFill>
              </a:rPr>
              <a:t>How much inventory do they have to keep on hand. </a:t>
            </a:r>
          </a:p>
          <a:p>
            <a:pPr lvl="1">
              <a:spcBef>
                <a:spcPts val="900"/>
              </a:spcBef>
            </a:pPr>
            <a:r>
              <a:rPr lang="en-US" dirty="0"/>
              <a:t>How satisfied are you with the response time of your current provider? </a:t>
            </a:r>
            <a:r>
              <a:rPr lang="en-US" b="1" i="1" dirty="0">
                <a:solidFill>
                  <a:schemeClr val="accent3"/>
                </a:solidFill>
              </a:rPr>
              <a:t>Lends to understanding current service expectations</a:t>
            </a:r>
            <a:endParaRPr lang="en-US" dirty="0">
              <a:solidFill>
                <a:schemeClr val="accent3"/>
              </a:solidFill>
            </a:endParaRPr>
          </a:p>
          <a:p>
            <a:pPr lvl="1">
              <a:spcBef>
                <a:spcPts val="900"/>
              </a:spcBef>
            </a:pPr>
            <a:r>
              <a:rPr lang="en-US" dirty="0"/>
              <a:t>How much do you spend on freight? </a:t>
            </a:r>
          </a:p>
          <a:p>
            <a:pPr lvl="1">
              <a:spcBef>
                <a:spcPts val="900"/>
              </a:spcBef>
            </a:pPr>
            <a:r>
              <a:rPr lang="en-US" dirty="0"/>
              <a:t>Are you adding anything to your washers manually? </a:t>
            </a:r>
            <a:r>
              <a:rPr lang="en-US" b="1" i="1" dirty="0">
                <a:solidFill>
                  <a:schemeClr val="accent3"/>
                </a:solidFill>
              </a:rPr>
              <a:t>Safety and Labor</a:t>
            </a:r>
          </a:p>
          <a:p>
            <a:pPr lvl="1">
              <a:spcBef>
                <a:spcPts val="900"/>
              </a:spcBef>
            </a:pPr>
            <a:r>
              <a:rPr lang="en-US" dirty="0"/>
              <a:t>Do you receive detailed service reports? </a:t>
            </a:r>
          </a:p>
        </p:txBody>
      </p:sp>
    </p:spTree>
    <p:extLst>
      <p:ext uri="{BB962C8B-B14F-4D97-AF65-F5344CB8AC3E}">
        <p14:creationId xmlns:p14="http://schemas.microsoft.com/office/powerpoint/2010/main" val="14232440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</a:t>
            </a:r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mplication</a:t>
            </a:r>
            <a:r>
              <a:rPr lang="en-US" dirty="0"/>
              <a:t> </a:t>
            </a:r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questions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Section #3	</a:t>
            </a:r>
          </a:p>
        </p:txBody>
      </p:sp>
    </p:spTree>
    <p:extLst>
      <p:ext uri="{BB962C8B-B14F-4D97-AF65-F5344CB8AC3E}">
        <p14:creationId xmlns:p14="http://schemas.microsoft.com/office/powerpoint/2010/main" val="2624505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implication	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Defined	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08A1-6575-8D4A-A5EC-586CFF3AA03F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4294967295"/>
          </p:nvPr>
        </p:nvSpPr>
        <p:spPr>
          <a:xfrm>
            <a:off x="749301" y="1123438"/>
            <a:ext cx="7821489" cy="3540711"/>
          </a:xfrm>
        </p:spPr>
        <p:txBody>
          <a:bodyPr/>
          <a:lstStyle/>
          <a:p>
            <a:r>
              <a:rPr lang="en-US" sz="1800" dirty="0"/>
              <a:t>Examples</a:t>
            </a:r>
            <a:endParaRPr lang="en-US" dirty="0"/>
          </a:p>
          <a:p>
            <a:pPr lvl="1">
              <a:spcBef>
                <a:spcPts val="900"/>
              </a:spcBef>
              <a:spcAft>
                <a:spcPts val="900"/>
              </a:spcAft>
            </a:pPr>
            <a:r>
              <a:rPr lang="en-US" dirty="0"/>
              <a:t>How much does your current reclaim effect your linen budget? </a:t>
            </a:r>
          </a:p>
          <a:p>
            <a:pPr lvl="1">
              <a:spcBef>
                <a:spcPts val="900"/>
              </a:spcBef>
              <a:spcAft>
                <a:spcPts val="900"/>
              </a:spcAft>
            </a:pPr>
            <a:r>
              <a:rPr lang="en-US" dirty="0"/>
              <a:t>How has your linen quality affected customer satisfaction? </a:t>
            </a:r>
          </a:p>
          <a:p>
            <a:pPr lvl="1">
              <a:spcBef>
                <a:spcPts val="900"/>
              </a:spcBef>
              <a:spcAft>
                <a:spcPts val="900"/>
              </a:spcAft>
            </a:pPr>
            <a:r>
              <a:rPr lang="en-US" dirty="0"/>
              <a:t>How does your re-wash affect your labor costs? </a:t>
            </a:r>
          </a:p>
          <a:p>
            <a:pPr lvl="1">
              <a:spcBef>
                <a:spcPts val="900"/>
              </a:spcBef>
              <a:spcAft>
                <a:spcPts val="900"/>
              </a:spcAft>
            </a:pPr>
            <a:r>
              <a:rPr lang="en-US" dirty="0"/>
              <a:t>Is there a safety concern with manually adding product to machines?</a:t>
            </a:r>
          </a:p>
          <a:p>
            <a:pPr lvl="1">
              <a:spcBef>
                <a:spcPts val="900"/>
              </a:spcBef>
              <a:spcAft>
                <a:spcPts val="900"/>
              </a:spcAft>
            </a:pPr>
            <a:r>
              <a:rPr lang="en-US" dirty="0"/>
              <a:t>How does your inventory levels affect your current budget?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9016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implication	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Defined	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08A1-6575-8D4A-A5EC-586CFF3AA03F}" type="slidenum">
              <a:rPr lang="en-US" smtClean="0"/>
              <a:pPr/>
              <a:t>27</a:t>
            </a:fld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4294967295"/>
          </p:nvPr>
        </p:nvGraphicFramePr>
        <p:xfrm>
          <a:off x="748904" y="1251347"/>
          <a:ext cx="7822406" cy="34230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1869858" y="3324170"/>
            <a:ext cx="5404285" cy="700380"/>
            <a:chOff x="1287954" y="4648416"/>
            <a:chExt cx="6033602" cy="685800"/>
          </a:xfrm>
        </p:grpSpPr>
        <p:sp>
          <p:nvSpPr>
            <p:cNvPr id="9" name="Right Arrow Callout 1"/>
            <p:cNvSpPr/>
            <p:nvPr/>
          </p:nvSpPr>
          <p:spPr>
            <a:xfrm>
              <a:off x="1287954" y="4648416"/>
              <a:ext cx="2246897" cy="685800"/>
            </a:xfrm>
            <a:prstGeom prst="rightArrowCallout">
              <a:avLst/>
            </a:prstGeom>
            <a:ln w="3175">
              <a:solidFill>
                <a:srgbClr val="00A7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dirty="0"/>
                <a:t>Clear Problem</a:t>
              </a:r>
            </a:p>
          </p:txBody>
        </p:sp>
        <p:sp>
          <p:nvSpPr>
            <p:cNvPr id="10" name="Left Arrow Callout 4"/>
            <p:cNvSpPr/>
            <p:nvPr/>
          </p:nvSpPr>
          <p:spPr>
            <a:xfrm>
              <a:off x="4941063" y="4648416"/>
              <a:ext cx="2380493" cy="685800"/>
            </a:xfrm>
            <a:prstGeom prst="leftArrowCallout">
              <a:avLst/>
            </a:prstGeom>
            <a:ln w="3175">
              <a:solidFill>
                <a:srgbClr val="00A7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dirty="0"/>
                <a:t>Desire for Solution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638550" y="4766829"/>
              <a:ext cx="1198814" cy="497259"/>
            </a:xfrm>
            <a:prstGeom prst="rect">
              <a:avLst/>
            </a:prstGeom>
            <a:solidFill>
              <a:srgbClr val="00B0F0"/>
            </a:solidFill>
            <a:ln w="3175">
              <a:solidFill>
                <a:srgbClr val="00A7E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/>
                <a:t>Explicit Need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537287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</a:t>
            </a:r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eed-payoff</a:t>
            </a:r>
            <a:r>
              <a:rPr lang="en-US" dirty="0"/>
              <a:t> </a:t>
            </a:r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questions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Section #4	</a:t>
            </a:r>
          </a:p>
        </p:txBody>
      </p:sp>
    </p:spTree>
    <p:extLst>
      <p:ext uri="{BB962C8B-B14F-4D97-AF65-F5344CB8AC3E}">
        <p14:creationId xmlns:p14="http://schemas.microsoft.com/office/powerpoint/2010/main" val="38999125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Need-payoff	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Defined	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08A1-6575-8D4A-A5EC-586CFF3AA03F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4294967295"/>
          </p:nvPr>
        </p:nvSpPr>
        <p:spPr>
          <a:xfrm>
            <a:off x="749301" y="1123438"/>
            <a:ext cx="7821489" cy="3540711"/>
          </a:xfrm>
        </p:spPr>
        <p:txBody>
          <a:bodyPr>
            <a:normAutofit/>
          </a:bodyPr>
          <a:lstStyle/>
          <a:p>
            <a:r>
              <a:rPr lang="en-US" sz="1800" dirty="0"/>
              <a:t>Examples</a:t>
            </a:r>
          </a:p>
          <a:p>
            <a:pPr lvl="1">
              <a:spcBef>
                <a:spcPts val="900"/>
              </a:spcBef>
            </a:pPr>
            <a:r>
              <a:rPr lang="en-US" dirty="0"/>
              <a:t>How much would could we save you if we cut your rewash x%?</a:t>
            </a:r>
          </a:p>
          <a:p>
            <a:pPr lvl="1">
              <a:spcBef>
                <a:spcPts val="900"/>
              </a:spcBef>
            </a:pPr>
            <a:r>
              <a:rPr lang="en-US" dirty="0"/>
              <a:t>How much linen could be saved if we could get 50% of our reclaim back?</a:t>
            </a:r>
          </a:p>
          <a:p>
            <a:pPr lvl="1">
              <a:spcBef>
                <a:spcPts val="900"/>
              </a:spcBef>
            </a:pPr>
            <a:r>
              <a:rPr lang="en-US" dirty="0"/>
              <a:t>How could our squeeze tube free pumps improve your service issues?</a:t>
            </a:r>
          </a:p>
          <a:p>
            <a:pPr lvl="1">
              <a:spcBef>
                <a:spcPts val="900"/>
              </a:spcBef>
            </a:pPr>
            <a:r>
              <a:rPr lang="en-US" dirty="0"/>
              <a:t>How will increasing ordering frequency and eliminating freight costs impact your bottom line?</a:t>
            </a:r>
          </a:p>
          <a:p>
            <a:pPr lvl="1">
              <a:spcBef>
                <a:spcPts val="900"/>
              </a:spcBef>
            </a:pPr>
            <a:r>
              <a:rPr lang="en-US" dirty="0"/>
              <a:t>Why is that important to you?</a:t>
            </a:r>
          </a:p>
          <a:p>
            <a:pPr lvl="1">
              <a:spcBef>
                <a:spcPts val="900"/>
              </a:spcBef>
            </a:pPr>
            <a:r>
              <a:rPr lang="en-US" dirty="0"/>
              <a:t>What other benefits could you foresee by improving your overall linen quality first time through the washer?</a:t>
            </a:r>
          </a:p>
          <a:p>
            <a:pPr marL="342892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3627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FED85AE-8D96-4CCF-8995-A681CBE39F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Clothesline Fresh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9A30D69-EC87-4295-8601-056764B4B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Clothesline fresh advantage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3D925E-7142-4E53-8E53-23ACE08D8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08A1-6575-8D4A-A5EC-586CFF3AA03F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6F6BA8B-9FF8-4921-B053-3B8128DAAFB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49300" y="1196635"/>
            <a:ext cx="7821489" cy="3423041"/>
          </a:xfrm>
        </p:spPr>
        <p:txBody>
          <a:bodyPr>
            <a:normAutofit/>
          </a:bodyPr>
          <a:lstStyle/>
          <a:p>
            <a:pPr marL="88106" indent="0">
              <a:buNone/>
            </a:pPr>
            <a:r>
              <a:rPr lang="en-US" sz="1800" dirty="0"/>
              <a:t>The Spartan Advantage:</a:t>
            </a:r>
          </a:p>
          <a:p>
            <a:pPr lvl="1"/>
            <a:r>
              <a:rPr lang="en-US" dirty="0"/>
              <a:t>Proven results in all facets of the laundry industry.</a:t>
            </a:r>
          </a:p>
          <a:p>
            <a:pPr lvl="2"/>
            <a:r>
              <a:rPr lang="en-US" dirty="0"/>
              <a:t>12 years in the market, consistent year after year growth.</a:t>
            </a:r>
          </a:p>
          <a:p>
            <a:pPr lvl="2"/>
            <a:r>
              <a:rPr lang="en-US" dirty="0"/>
              <a:t>Success in every type of laundry account.</a:t>
            </a:r>
          </a:p>
          <a:p>
            <a:pPr lvl="1"/>
            <a:r>
              <a:rPr lang="en-US" dirty="0"/>
              <a:t>Bringing innovative solutions to the market.</a:t>
            </a:r>
          </a:p>
          <a:p>
            <a:pPr lvl="2"/>
            <a:r>
              <a:rPr lang="en-US" dirty="0">
                <a:latin typeface="Helvetica LT Std Light" panose="020B0303020202020204" pitchFamily="34" charset="0"/>
              </a:rPr>
              <a:t>The fabric protectant found in Detergent X is an advanced Copolymer of Hydrolyzed Wheat Protein and Silicone. </a:t>
            </a:r>
          </a:p>
          <a:p>
            <a:pPr lvl="2"/>
            <a:r>
              <a:rPr lang="en-US" dirty="0">
                <a:latin typeface="Helvetica LT Std Light" panose="020B0303020202020204" pitchFamily="34" charset="0"/>
              </a:rPr>
              <a:t>The fabric protectant found in Softener X is an innovative Quaternised Hydrolyzed Wheat Protein and Silicone Copolymer.</a:t>
            </a:r>
            <a:endParaRPr lang="en-US" dirty="0"/>
          </a:p>
        </p:txBody>
      </p:sp>
      <p:pic>
        <p:nvPicPr>
          <p:cNvPr id="6" name="Content Placeholder 8">
            <a:extLst>
              <a:ext uri="{FF2B5EF4-FFF2-40B4-BE49-F238E27FC236}">
                <a16:creationId xmlns:a16="http://schemas.microsoft.com/office/drawing/2014/main" id="{EFA9E696-6B6E-4BCF-AA5F-B02481DC50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3271" y="3249048"/>
            <a:ext cx="4577582" cy="16363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8FBCFAB-FBE8-492F-8C4E-658E6586B8A2}"/>
              </a:ext>
            </a:extLst>
          </p:cNvPr>
          <p:cNvSpPr txBox="1"/>
          <p:nvPr/>
        </p:nvSpPr>
        <p:spPr>
          <a:xfrm>
            <a:off x="401781" y="3741091"/>
            <a:ext cx="1694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accent1"/>
                </a:solidFill>
              </a:rPr>
              <a:t>Close-up image of fiber damage (fibrillation) to linen from repeat laundering without a fabric protectant.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D9FA89-6398-47EA-A083-21D3E5A1AA67}"/>
              </a:ext>
            </a:extLst>
          </p:cNvPr>
          <p:cNvSpPr txBox="1"/>
          <p:nvPr/>
        </p:nvSpPr>
        <p:spPr>
          <a:xfrm>
            <a:off x="6874248" y="3824871"/>
            <a:ext cx="184666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accent1"/>
                </a:solidFill>
              </a:rPr>
              <a:t>Fibers are intact, unbroken, and fuller due to the fabric protectant polymer in Detergent X.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693291-7DEF-4BA5-8566-4A390CD8D986}"/>
              </a:ext>
            </a:extLst>
          </p:cNvPr>
          <p:cNvSpPr txBox="1"/>
          <p:nvPr/>
        </p:nvSpPr>
        <p:spPr>
          <a:xfrm>
            <a:off x="2462521" y="4918824"/>
            <a:ext cx="4577582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i="1" dirty="0"/>
              <a:t>Scanning electron microscope images of 50/50 cotton poly blend linen washed 20x each</a:t>
            </a:r>
          </a:p>
        </p:txBody>
      </p:sp>
    </p:spTree>
    <p:extLst>
      <p:ext uri="{BB962C8B-B14F-4D97-AF65-F5344CB8AC3E}">
        <p14:creationId xmlns:p14="http://schemas.microsoft.com/office/powerpoint/2010/main" val="15844980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EDFB9A-98FC-49CB-A6C2-A329F62A53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Clothesline fresh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016DC86-3040-458A-86C3-DA56DDE66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We have the solution for any application!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A55949-C78C-47FB-B513-CACBAB9F5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08A1-6575-8D4A-A5EC-586CFF3AA03F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89851EC-095E-4D2D-879E-BDBBF54715B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869957" y="1251347"/>
            <a:ext cx="5580299" cy="342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8013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8656D50-0516-43E8-B62C-0423983FDF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Understanding the wash process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5AADF0-A879-4336-8849-770DAAA11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08A1-6575-8D4A-A5EC-586CFF3AA03F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2627D00-51F1-4A84-B818-CD1430ABA52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106" y="1251347"/>
            <a:ext cx="6018002" cy="342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9187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DAF6F-433C-4F97-92DB-C556622CC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products</a:t>
            </a:r>
          </a:p>
        </p:txBody>
      </p:sp>
    </p:spTree>
    <p:extLst>
      <p:ext uri="{BB962C8B-B14F-4D97-AF65-F5344CB8AC3E}">
        <p14:creationId xmlns:p14="http://schemas.microsoft.com/office/powerpoint/2010/main" val="10564785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A0E2DA3-DB50-4D7E-80FD-0BDF7B16E2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Laundry Products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5080D4F-C3A1-4C47-814C-C0061F537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Classification based on wash cycle function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87F6C9-AF8C-46E3-B2A1-3060BEC35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08A1-6575-8D4A-A5EC-586CFF3AA03F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0" name="Content Placeholder 13">
            <a:extLst>
              <a:ext uri="{FF2B5EF4-FFF2-40B4-BE49-F238E27FC236}">
                <a16:creationId xmlns:a16="http://schemas.microsoft.com/office/drawing/2014/main" id="{38325912-CE18-4A0E-8D84-652760900E9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r="28254"/>
          <a:stretch/>
        </p:blipFill>
        <p:spPr>
          <a:xfrm>
            <a:off x="1532777" y="1515613"/>
            <a:ext cx="5426077" cy="309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3218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0AE588A-068A-4471-9D34-4F4ADF5AFF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Laundry Products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57A070D-22E0-4919-A238-19C242D4D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1477B"/>
                </a:solidFill>
              </a:rPr>
              <a:t>Builders</a:t>
            </a:r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71A9E3B2-8793-49BF-8DC6-926C3126CF2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48903" y="1251347"/>
          <a:ext cx="3529013" cy="34230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635C63-35C2-415A-8324-1B698EC81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08A1-6575-8D4A-A5EC-586CFF3AA03F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DB9A998-2F5F-47D4-B35E-60138EECE5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77916" y="1338274"/>
            <a:ext cx="4407806" cy="1120629"/>
          </a:xfrm>
          <a:prstGeom prst="rect">
            <a:avLst/>
          </a:prstGeom>
        </p:spPr>
      </p:pic>
      <p:pic>
        <p:nvPicPr>
          <p:cNvPr id="8" name="Picture 7" descr="A picture containing cup, bottle, table, sitting&#10;&#10;Description automatically generated">
            <a:extLst>
              <a:ext uri="{FF2B5EF4-FFF2-40B4-BE49-F238E27FC236}">
                <a16:creationId xmlns:a16="http://schemas.microsoft.com/office/drawing/2014/main" id="{E32C251A-A641-4F36-A476-0FADE8B5F1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39816" y="2458903"/>
            <a:ext cx="1004429" cy="140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1729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0AE588A-068A-4471-9D34-4F4ADF5AFF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Laundry Products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57A070D-22E0-4919-A238-19C242D4D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1477B"/>
                </a:solidFill>
              </a:rPr>
              <a:t>Non-built detergents</a:t>
            </a:r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71A9E3B2-8793-49BF-8DC6-926C3126CF2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48903" y="1251347"/>
          <a:ext cx="3529013" cy="34230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990E624-8F72-4831-98E6-93C57177C96B}"/>
              </a:ext>
            </a:extLst>
          </p:cNvPr>
          <p:cNvPicPr>
            <a:picLocks noGrp="1" noChangeAspect="1"/>
          </p:cNvPicPr>
          <p:nvPr>
            <p:ph idx="15"/>
          </p:nvPr>
        </p:nvPicPr>
        <p:blipFill>
          <a:blip r:embed="rId7"/>
          <a:stretch>
            <a:fillRect/>
          </a:stretch>
        </p:blipFill>
        <p:spPr>
          <a:xfrm>
            <a:off x="4277916" y="1216884"/>
            <a:ext cx="4409694" cy="114386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635C63-35C2-415A-8324-1B698EC81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08A1-6575-8D4A-A5EC-586CFF3AA03F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6999C3-C50A-43A6-86E3-F130AB3C20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77916" y="2413858"/>
            <a:ext cx="4409694" cy="11460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9536D3-3A2F-40F0-851D-FCDC5BF113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77916" y="3641060"/>
            <a:ext cx="4409694" cy="114818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0B52FD9-0F82-4C75-BC16-86CBEC4209F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25647" y="3247698"/>
            <a:ext cx="201452" cy="3487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418820-4D33-4B43-BE68-003C26E3D12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27171" y="4548724"/>
            <a:ext cx="506603" cy="3771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4A961CE-D1CF-4006-8A4D-590087477EA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25647" y="4492149"/>
            <a:ext cx="201452" cy="34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4260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0AE588A-068A-4471-9D34-4F4ADF5AFF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Laundry Products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57A070D-22E0-4919-A238-19C242D4D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1477B"/>
                </a:solidFill>
              </a:rPr>
              <a:t>Non-built detergents</a:t>
            </a:r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71A9E3B2-8793-49BF-8DC6-926C3126CF2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48903" y="1251347"/>
          <a:ext cx="3529013" cy="34230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F60A142A-09B3-4155-85AC-8E659763BB14}"/>
              </a:ext>
            </a:extLst>
          </p:cNvPr>
          <p:cNvPicPr>
            <a:picLocks noGrp="1" noChangeAspect="1"/>
          </p:cNvPicPr>
          <p:nvPr>
            <p:ph idx="15"/>
          </p:nvPr>
        </p:nvPicPr>
        <p:blipFill>
          <a:blip r:embed="rId7"/>
          <a:stretch>
            <a:fillRect/>
          </a:stretch>
        </p:blipFill>
        <p:spPr>
          <a:xfrm>
            <a:off x="4352933" y="1184545"/>
            <a:ext cx="4409694" cy="113154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635C63-35C2-415A-8324-1B698EC81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08A1-6575-8D4A-A5EC-586CFF3AA03F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D418820-4D33-4B43-BE68-003C26E3D1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26615" y="4548724"/>
            <a:ext cx="506603" cy="3771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8CFD6DD-ED0A-412A-839D-6A7A335BDB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52933" y="2388725"/>
            <a:ext cx="4409694" cy="11315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B0AA040-E917-4D20-81E9-BF195DAB26B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52933" y="3592905"/>
            <a:ext cx="4409694" cy="113344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E0CC761-4ED1-4115-B833-4B987A2E3F3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25647" y="3171487"/>
            <a:ext cx="201452" cy="34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082222"/>
      </p:ext>
    </p:extLst>
  </p:cSld>
  <p:clrMapOvr>
    <a:masterClrMapping/>
  </p:clrMapOvr>
</p:sld>
</file>

<file path=ppt/theme/theme1.xml><?xml version="1.0" encoding="utf-8"?>
<a:theme xmlns:a="http://schemas.openxmlformats.org/drawingml/2006/main" name="Spartan Template- Widescreen">
  <a:themeElements>
    <a:clrScheme name="Spartan Final 2">
      <a:dk1>
        <a:srgbClr val="1A1918"/>
      </a:dk1>
      <a:lt1>
        <a:srgbClr val="FFFFFF"/>
      </a:lt1>
      <a:dk2>
        <a:srgbClr val="0074C8"/>
      </a:dk2>
      <a:lt2>
        <a:srgbClr val="FFFFFF"/>
      </a:lt2>
      <a:accent1>
        <a:srgbClr val="0074C8"/>
      </a:accent1>
      <a:accent2>
        <a:srgbClr val="00233B"/>
      </a:accent2>
      <a:accent3>
        <a:srgbClr val="01477B"/>
      </a:accent3>
      <a:accent4>
        <a:srgbClr val="37C0E6"/>
      </a:accent4>
      <a:accent5>
        <a:srgbClr val="595959"/>
      </a:accent5>
      <a:accent6>
        <a:srgbClr val="363E48"/>
      </a:accent6>
      <a:hlink>
        <a:srgbClr val="8FBCD9"/>
      </a:hlink>
      <a:folHlink>
        <a:srgbClr val="5A99C4"/>
      </a:folHlink>
    </a:clrScheme>
    <a:fontScheme name="Hanson_AlrightSans">
      <a:majorFont>
        <a:latin typeface="Alright Sans Regular"/>
        <a:ea typeface="ヒラギノ角ゴ ProN W3"/>
        <a:cs typeface="ヒラギノ角ゴ ProN W3"/>
      </a:majorFont>
      <a:minorFont>
        <a:latin typeface="Alright Sans Regular"/>
        <a:ea typeface="ヒラギノ角ゴ ProN W3"/>
        <a:cs typeface="ヒラギノ角ゴ ProN W3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artan Example Presentation- Widescreen" id="{BDC4758B-AEA8-442D-A3E1-E2BC3ECADB74}" vid="{D274352F-0AD7-487D-9925-02DCAD2F8C2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1F97AA1973DF745B207C4B29DA61FD6" ma:contentTypeVersion="15" ma:contentTypeDescription="Create a new document." ma:contentTypeScope="" ma:versionID="4153adf66aaab89f133cd8e6ef5f3945">
  <xsd:schema xmlns:xsd="http://www.w3.org/2001/XMLSchema" xmlns:xs="http://www.w3.org/2001/XMLSchema" xmlns:p="http://schemas.microsoft.com/office/2006/metadata/properties" xmlns:ns2="6034055a-9759-4e26-9243-acd22ef1f48e" xmlns:ns3="ee659e23-7429-4790-896b-b92a863bcc6f" targetNamespace="http://schemas.microsoft.com/office/2006/metadata/properties" ma:root="true" ma:fieldsID="ed8e676f3a0c70c85849cbed39b7b4d5" ns2:_="" ns3:_="">
    <xsd:import namespace="6034055a-9759-4e26-9243-acd22ef1f48e"/>
    <xsd:import namespace="ee659e23-7429-4790-896b-b92a863bcc6f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TaxKeywordTaxHTField" minOccurs="0"/>
                <xsd:element ref="ns2:TaxCatchAll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lcf76f155ced4ddcb4097134ff3c332f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34055a-9759-4e26-9243-acd22ef1f48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KeywordTaxHTField" ma:index="11" nillable="true" ma:taxonomy="true" ma:internalName="TaxKeywordTaxHTField" ma:taxonomyFieldName="TaxKeyword" ma:displayName="Enterprise Keywords" ma:fieldId="{23f27201-bee3-471e-b2e7-b64fd8b7ca38}" ma:taxonomyMulti="true" ma:sspId="7e30dec3-49cd-4f52-b6b1-090cd1e30194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2" nillable="true" ma:displayName="Taxonomy Catch All Column" ma:description="" ma:hidden="true" ma:list="{d2b136d6-1ee5-48da-b170-99846e8d2cd1}" ma:internalName="TaxCatchAll" ma:showField="CatchAllData" ma:web="6034055a-9759-4e26-9243-acd22ef1f48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659e23-7429-4790-896b-b92a863bcc6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7e30dec3-49cd-4f52-b6b1-090cd1e3019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KeywordTaxHTField xmlns="6034055a-9759-4e26-9243-acd22ef1f48e">
      <Terms xmlns="http://schemas.microsoft.com/office/infopath/2007/PartnerControls"/>
    </TaxKeywordTaxHTField>
    <TaxCatchAll xmlns="6034055a-9759-4e26-9243-acd22ef1f48e" xsi:nil="true"/>
    <lcf76f155ced4ddcb4097134ff3c332f xmlns="ee659e23-7429-4790-896b-b92a863bcc6f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673B1EF-E2AD-4C40-9CC7-6318070FAFF1}"/>
</file>

<file path=customXml/itemProps2.xml><?xml version="1.0" encoding="utf-8"?>
<ds:datastoreItem xmlns:ds="http://schemas.openxmlformats.org/officeDocument/2006/customXml" ds:itemID="{03695E98-E3C5-4B85-8CA3-65AF14C71586}"/>
</file>

<file path=customXml/itemProps3.xml><?xml version="1.0" encoding="utf-8"?>
<ds:datastoreItem xmlns:ds="http://schemas.openxmlformats.org/officeDocument/2006/customXml" ds:itemID="{830789D2-5BF7-4E74-B5A4-FA9A87B78C5B}"/>
</file>

<file path=docProps/app.xml><?xml version="1.0" encoding="utf-8"?>
<Properties xmlns="http://schemas.openxmlformats.org/officeDocument/2006/extended-properties" xmlns:vt="http://schemas.openxmlformats.org/officeDocument/2006/docPropsVTypes">
  <Template>Spartan Template- Widescreen</Template>
  <TotalTime>27</TotalTime>
  <Words>1334</Words>
  <Application>Microsoft Office PowerPoint</Application>
  <PresentationFormat>On-screen Show (16:9)</PresentationFormat>
  <Paragraphs>215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Alright Sans Regular</vt:lpstr>
      <vt:lpstr>Arial</vt:lpstr>
      <vt:lpstr>Calibri</vt:lpstr>
      <vt:lpstr>Gotham Bold</vt:lpstr>
      <vt:lpstr>Helvetica</vt:lpstr>
      <vt:lpstr>Helvetica Light</vt:lpstr>
      <vt:lpstr>Helvetica LT Std Cond Blk</vt:lpstr>
      <vt:lpstr>Helvetica LT Std Light</vt:lpstr>
      <vt:lpstr>Spartan Template- Widescreen</vt:lpstr>
      <vt:lpstr>Clothesline Fresh Laundry Care</vt:lpstr>
      <vt:lpstr>The Clothesline fresh advantage</vt:lpstr>
      <vt:lpstr>The Clothesline fresh advantage</vt:lpstr>
      <vt:lpstr>PowerPoint Presentation</vt:lpstr>
      <vt:lpstr>The products</vt:lpstr>
      <vt:lpstr>Classification based on wash cycle function</vt:lpstr>
      <vt:lpstr>Builders</vt:lpstr>
      <vt:lpstr>Non-built detergents</vt:lpstr>
      <vt:lpstr>Non-built detergents</vt:lpstr>
      <vt:lpstr>Built Detergents</vt:lpstr>
      <vt:lpstr>Bleaches</vt:lpstr>
      <vt:lpstr>Sours</vt:lpstr>
      <vt:lpstr>Softeners</vt:lpstr>
      <vt:lpstr>Additional Additives</vt:lpstr>
      <vt:lpstr>Spotters</vt:lpstr>
      <vt:lpstr>Reclaim packs</vt:lpstr>
      <vt:lpstr>Laundry market</vt:lpstr>
      <vt:lpstr>Verticals within</vt:lpstr>
      <vt:lpstr>How to sell</vt:lpstr>
      <vt:lpstr>PowerPoint Presentation</vt:lpstr>
      <vt:lpstr>Situation questions</vt:lpstr>
      <vt:lpstr>Examples</vt:lpstr>
      <vt:lpstr>Problem questions</vt:lpstr>
      <vt:lpstr>Defined </vt:lpstr>
      <vt:lpstr>implication questions</vt:lpstr>
      <vt:lpstr>Defined </vt:lpstr>
      <vt:lpstr>Defined </vt:lpstr>
      <vt:lpstr>Need-payoff questions</vt:lpstr>
      <vt:lpstr>Defined </vt:lpstr>
      <vt:lpstr>We have the solution for any application!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Clothesline Fresh Laundry Care</dc:title>
  <dc:creator>Kristen Lisk</dc:creator>
  <cp:lastModifiedBy>Seminar</cp:lastModifiedBy>
  <cp:revision>6</cp:revision>
  <cp:lastPrinted>2016-08-25T17:41:13Z</cp:lastPrinted>
  <dcterms:created xsi:type="dcterms:W3CDTF">2020-10-14T17:36:24Z</dcterms:created>
  <dcterms:modified xsi:type="dcterms:W3CDTF">2022-07-26T11:53:04Z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0x01010061F97AA1973DF745B207C4B29DA61FD6</vt:lpwstr>
  </property>
</Properties>
</file>