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entation.xml" ContentType="application/vnd.openxmlformats-officedocument.presentationml.presentation.main+xml"/>
  <Override PartName="/ppt/slides/slide17.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6" r:id="rId1"/>
  </p:sldMasterIdLst>
  <p:notesMasterIdLst>
    <p:notesMasterId r:id="rId19"/>
  </p:notesMasterIdLst>
  <p:handoutMasterIdLst>
    <p:handoutMasterId r:id="rId20"/>
  </p:handoutMasterIdLst>
  <p:sldIdLst>
    <p:sldId id="257" r:id="rId2"/>
    <p:sldId id="272" r:id="rId3"/>
    <p:sldId id="273" r:id="rId4"/>
    <p:sldId id="274" r:id="rId5"/>
    <p:sldId id="265" r:id="rId6"/>
    <p:sldId id="285" r:id="rId7"/>
    <p:sldId id="271" r:id="rId8"/>
    <p:sldId id="278" r:id="rId9"/>
    <p:sldId id="277" r:id="rId10"/>
    <p:sldId id="286" r:id="rId11"/>
    <p:sldId id="275" r:id="rId12"/>
    <p:sldId id="279" r:id="rId13"/>
    <p:sldId id="280" r:id="rId14"/>
    <p:sldId id="281" r:id="rId15"/>
    <p:sldId id="282" r:id="rId16"/>
    <p:sldId id="283" r:id="rId17"/>
    <p:sldId id="262" r:id="rId1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4C8"/>
    <a:srgbClr val="773CBD"/>
    <a:srgbClr val="5C2D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5" autoAdjust="0"/>
    <p:restoredTop sz="94488"/>
  </p:normalViewPr>
  <p:slideViewPr>
    <p:cSldViewPr snapToGrid="0" snapToObjects="1">
      <p:cViewPr varScale="1">
        <p:scale>
          <a:sx n="134" d="100"/>
          <a:sy n="134" d="100"/>
        </p:scale>
        <p:origin x="768" y="102"/>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70" d="100"/>
          <a:sy n="70" d="100"/>
        </p:scale>
        <p:origin x="195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FFBA5A-6BB8-B642-8375-015937F01853}" type="datetimeFigureOut">
              <a:rPr lang="en-US" smtClean="0"/>
              <a:t>1/20/2021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D5445D-DEE9-A442-81E4-67E01F7E9166}" type="slidenum">
              <a:rPr lang="en-US" smtClean="0"/>
              <a:t>‹#›</a:t>
            </a:fld>
            <a:endParaRPr lang="en-US"/>
          </a:p>
        </p:txBody>
      </p:sp>
    </p:spTree>
    <p:extLst>
      <p:ext uri="{BB962C8B-B14F-4D97-AF65-F5344CB8AC3E}">
        <p14:creationId xmlns:p14="http://schemas.microsoft.com/office/powerpoint/2010/main" val="16293159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BB3DD3-0033-7240-B522-562320F5F70D}" type="datetimeFigureOut">
              <a:rPr lang="en-US" smtClean="0"/>
              <a:t>1/20/2021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DA965-7E39-7340-AB37-AEA05DEE5DC7}" type="slidenum">
              <a:rPr lang="en-US" smtClean="0"/>
              <a:t>‹#›</a:t>
            </a:fld>
            <a:endParaRPr lang="en-US"/>
          </a:p>
        </p:txBody>
      </p:sp>
    </p:spTree>
    <p:extLst>
      <p:ext uri="{BB962C8B-B14F-4D97-AF65-F5344CB8AC3E}">
        <p14:creationId xmlns:p14="http://schemas.microsoft.com/office/powerpoint/2010/main" val="1488051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offer chemical solutions to a host of cleaning and maintenance problems.  Often times the underlying chemistry, or rather the actual science that goes into these solutions, is overlooked or taken for granted.  We like to joke that we are on the cutting edge of low technology, but there is quiet a bit of real science that goes on in all of those quarts, gallons, pails and drums that you sell.  I’m hoping that in the next 30 minutes or so, I can add to our product knowledge as well as give you some technical confidence so that when you are in front of a customer you will be well armed if and when you get asked some technical questions.</a:t>
            </a:r>
          </a:p>
          <a:p>
            <a:endParaRPr lang="en-US" dirty="0"/>
          </a:p>
          <a:p>
            <a:r>
              <a:rPr lang="en-US" dirty="0"/>
              <a:t>I’m not saying you can’t or shouldn’t call us in the lab, we welcome and ask you to reach out whenever you have a question about the products or need some help…but I think you being well informed will add real credibly out in the field.</a:t>
            </a:r>
          </a:p>
        </p:txBody>
      </p:sp>
      <p:sp>
        <p:nvSpPr>
          <p:cNvPr id="4" name="Slide Number Placeholder 3"/>
          <p:cNvSpPr>
            <a:spLocks noGrp="1"/>
          </p:cNvSpPr>
          <p:nvPr>
            <p:ph type="sldNum" sz="quarter" idx="10"/>
          </p:nvPr>
        </p:nvSpPr>
        <p:spPr/>
        <p:txBody>
          <a:bodyPr/>
          <a:lstStyle/>
          <a:p>
            <a:fld id="{7CA9E97D-8B4F-442B-958D-310EF95A137C}" type="slidenum">
              <a:rPr lang="en-US" smtClean="0"/>
              <a:t>1</a:t>
            </a:fld>
            <a:endParaRPr lang="en-US"/>
          </a:p>
        </p:txBody>
      </p:sp>
    </p:spTree>
    <p:extLst>
      <p:ext uri="{BB962C8B-B14F-4D97-AF65-F5344CB8AC3E}">
        <p14:creationId xmlns:p14="http://schemas.microsoft.com/office/powerpoint/2010/main" val="1222534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A9E97D-8B4F-442B-958D-310EF95A137C}" type="slidenum">
              <a:rPr lang="en-US" smtClean="0"/>
              <a:t>10</a:t>
            </a:fld>
            <a:endParaRPr lang="en-US"/>
          </a:p>
        </p:txBody>
      </p:sp>
    </p:spTree>
    <p:extLst>
      <p:ext uri="{BB962C8B-B14F-4D97-AF65-F5344CB8AC3E}">
        <p14:creationId xmlns:p14="http://schemas.microsoft.com/office/powerpoint/2010/main" val="17613272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is for Chelating Agents.  Chelants, aka water conditioners or water softeners, improve the efficiency of surfactants by protecting them from water impurities.  Anionic and Cationic  surfactants, because they have a charge, can see their efficiency greatly reduced if a counter ion, or opposite charge, binds to them.  In these situations the surfactant salts out and is useless.  To prevent this, we add </a:t>
            </a:r>
            <a:r>
              <a:rPr lang="en-US" dirty="0" err="1"/>
              <a:t>chelants</a:t>
            </a:r>
            <a:r>
              <a:rPr lang="en-US" dirty="0"/>
              <a:t> which act like magnets and pull the metals out of solution or prevent them from binding to the surfactants in our cleaners and disinfectants.  Chelants also help to prevent precipitation of some soils.  We can also use them to prevent the minerals in water from causing problems with what we are cleaning, like in Laundry when we use </a:t>
            </a:r>
            <a:r>
              <a:rPr lang="en-US"/>
              <a:t>a built </a:t>
            </a:r>
            <a:r>
              <a:rPr lang="en-US" dirty="0"/>
              <a:t>detergent to prevent linen from greying due to hard water.</a:t>
            </a:r>
          </a:p>
        </p:txBody>
      </p:sp>
      <p:sp>
        <p:nvSpPr>
          <p:cNvPr id="4" name="Slide Number Placeholder 3"/>
          <p:cNvSpPr>
            <a:spLocks noGrp="1"/>
          </p:cNvSpPr>
          <p:nvPr>
            <p:ph type="sldNum" sz="quarter" idx="10"/>
          </p:nvPr>
        </p:nvSpPr>
        <p:spPr/>
        <p:txBody>
          <a:bodyPr/>
          <a:lstStyle/>
          <a:p>
            <a:fld id="{7CA9E97D-8B4F-442B-958D-310EF95A137C}" type="slidenum">
              <a:rPr lang="en-US" smtClean="0"/>
              <a:t>11</a:t>
            </a:fld>
            <a:endParaRPr lang="en-US"/>
          </a:p>
        </p:txBody>
      </p:sp>
    </p:spTree>
    <p:extLst>
      <p:ext uri="{BB962C8B-B14F-4D97-AF65-F5344CB8AC3E}">
        <p14:creationId xmlns:p14="http://schemas.microsoft.com/office/powerpoint/2010/main" val="2123582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 is for Dispersants, these are ingredients that work in synergy with surfactants by holding soils in suspension, allowing them to be washed or rinsed away.  A great example of this is what separates laundry detergent from a dish soap, both have a high amount of surfactants and can remove soils rapidly. But a laundry detergent has added ingredients to keep the soils suspended, or dispersed in solution so they won’t redeposit on the fabric.  A new product that is built entirely around the notion of anti-redeposition and dispersion is the Contempo Truck Mount Extraction Solution, its sole purpose and design is to suspend dirt and soil in water so that it can be extracted off of carpet without the soil falling back on the carpet</a:t>
            </a:r>
          </a:p>
        </p:txBody>
      </p:sp>
      <p:sp>
        <p:nvSpPr>
          <p:cNvPr id="4" name="Slide Number Placeholder 3"/>
          <p:cNvSpPr>
            <a:spLocks noGrp="1"/>
          </p:cNvSpPr>
          <p:nvPr>
            <p:ph type="sldNum" sz="quarter" idx="10"/>
          </p:nvPr>
        </p:nvSpPr>
        <p:spPr/>
        <p:txBody>
          <a:bodyPr/>
          <a:lstStyle/>
          <a:p>
            <a:fld id="{7CA9E97D-8B4F-442B-958D-310EF95A137C}" type="slidenum">
              <a:rPr lang="en-US" smtClean="0"/>
              <a:t>12</a:t>
            </a:fld>
            <a:endParaRPr lang="en-US"/>
          </a:p>
        </p:txBody>
      </p:sp>
    </p:spTree>
    <p:extLst>
      <p:ext uri="{BB962C8B-B14F-4D97-AF65-F5344CB8AC3E}">
        <p14:creationId xmlns:p14="http://schemas.microsoft.com/office/powerpoint/2010/main" val="3253885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 is for enzymatic activity.  We take advantage of this in two different types of fashions, directly and indirectly.  We use direct enzymatic activity in products like Sure Step and Silverware Presoak in the </a:t>
            </a:r>
            <a:r>
              <a:rPr lang="en-US" dirty="0" err="1"/>
              <a:t>SparClean</a:t>
            </a:r>
            <a:r>
              <a:rPr lang="en-US" dirty="0"/>
              <a:t> line as well as Enzyme Detergent and Spotter in Clothesline Fresh.  This is where we add enzymes directly into the formulation to aid in the breakdown of soils and speed up the cleaning process.  We use indirect enzymatic activity in the Consume Product line, where the true active ingredient, bacteria produce enzymes to help them breakdown and consume soils to help manage organic waste and help with odor control.</a:t>
            </a:r>
          </a:p>
        </p:txBody>
      </p:sp>
      <p:sp>
        <p:nvSpPr>
          <p:cNvPr id="4" name="Slide Number Placeholder 3"/>
          <p:cNvSpPr>
            <a:spLocks noGrp="1"/>
          </p:cNvSpPr>
          <p:nvPr>
            <p:ph type="sldNum" sz="quarter" idx="10"/>
          </p:nvPr>
        </p:nvSpPr>
        <p:spPr/>
        <p:txBody>
          <a:bodyPr/>
          <a:lstStyle/>
          <a:p>
            <a:fld id="{7CA9E97D-8B4F-442B-958D-310EF95A137C}" type="slidenum">
              <a:rPr lang="en-US" smtClean="0"/>
              <a:t>13</a:t>
            </a:fld>
            <a:endParaRPr lang="en-US"/>
          </a:p>
        </p:txBody>
      </p:sp>
    </p:spTree>
    <p:extLst>
      <p:ext uri="{BB962C8B-B14F-4D97-AF65-F5344CB8AC3E}">
        <p14:creationId xmlns:p14="http://schemas.microsoft.com/office/powerpoint/2010/main" val="3951892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 is for fragrance, and is usually the portion of a product that Marketing is most interested in.  Fragrances are added to cleaners to make them more pleasurable to use, and help to create and reinforce the perception of clean.  Along with color, fragrance creates a products Brand identity.  Think of NABC, that signature fragrance has created a brand that has spawned numerous products for us in many different product types for over 30 years, as recently as last year we introduced another NABC branded product.  Pretty strong identification and brand recognition for a fragrance and product that was first introduced in 1981.  We are seeing this all over again with Xcelente and with us going all in on Lavender.  Introduced 5 years ago, with the introductions of 3 more products we now have 8 total Xcelente branded/fragranced products.</a:t>
            </a:r>
          </a:p>
        </p:txBody>
      </p:sp>
      <p:sp>
        <p:nvSpPr>
          <p:cNvPr id="4" name="Slide Number Placeholder 3"/>
          <p:cNvSpPr>
            <a:spLocks noGrp="1"/>
          </p:cNvSpPr>
          <p:nvPr>
            <p:ph type="sldNum" sz="quarter" idx="10"/>
          </p:nvPr>
        </p:nvSpPr>
        <p:spPr/>
        <p:txBody>
          <a:bodyPr/>
          <a:lstStyle/>
          <a:p>
            <a:fld id="{7CA9E97D-8B4F-442B-958D-310EF95A137C}" type="slidenum">
              <a:rPr lang="en-US" smtClean="0"/>
              <a:t>14</a:t>
            </a:fld>
            <a:endParaRPr lang="en-US"/>
          </a:p>
        </p:txBody>
      </p:sp>
    </p:spTree>
    <p:extLst>
      <p:ext uri="{BB962C8B-B14F-4D97-AF65-F5344CB8AC3E}">
        <p14:creationId xmlns:p14="http://schemas.microsoft.com/office/powerpoint/2010/main" val="3848520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 is for Solvents, and it’s a very broad range of ingredients that provide almost as many functional properties as surfactants.  Solvents help provide wetting in a similar fashion as surfactants.  Many help speed drying by increasing the evaporation of a cleaning solution (though many of those contribute to VOC content).  They help with oil solubility and soil penetration, like butyl in SC-200 or Detergent SE.  In floor finishes they help with film formation.  Lets not forget that water is a polar solvent, considered the universal solvent. Our most used raw material, and our ability to augment its cleaning ability in a variety of different ways is essentially what you sale and what makes this a profitable company.</a:t>
            </a:r>
          </a:p>
        </p:txBody>
      </p:sp>
      <p:sp>
        <p:nvSpPr>
          <p:cNvPr id="4" name="Slide Number Placeholder 3"/>
          <p:cNvSpPr>
            <a:spLocks noGrp="1"/>
          </p:cNvSpPr>
          <p:nvPr>
            <p:ph type="sldNum" sz="quarter" idx="10"/>
          </p:nvPr>
        </p:nvSpPr>
        <p:spPr/>
        <p:txBody>
          <a:bodyPr/>
          <a:lstStyle/>
          <a:p>
            <a:fld id="{7CA9E97D-8B4F-442B-958D-310EF95A137C}" type="slidenum">
              <a:rPr lang="en-US" smtClean="0"/>
              <a:t>15</a:t>
            </a:fld>
            <a:endParaRPr lang="en-US"/>
          </a:p>
        </p:txBody>
      </p:sp>
    </p:spTree>
    <p:extLst>
      <p:ext uri="{BB962C8B-B14F-4D97-AF65-F5344CB8AC3E}">
        <p14:creationId xmlns:p14="http://schemas.microsoft.com/office/powerpoint/2010/main" val="1426428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close, I would like to touch a couple of math lessons as it relates to our industry.  We get calls from DSR’s often about this, and RM’s from time to time if I’m being honest.</a:t>
            </a:r>
          </a:p>
          <a:p>
            <a:endParaRPr lang="en-US" dirty="0"/>
          </a:p>
          <a:p>
            <a:r>
              <a:rPr lang="en-US" dirty="0"/>
              <a:t>The first is dilution ratio.  We should all know that if we want to figure out how many ounce we need we simply divide 128 by the dilution ratio.  SO if we wanted to know how much BH-38 we needed per gallon for a 1:20 dilution to be used in an auto scrubber we would take 128 divide by 20 and round to the nearest whole number and we get 6 ounces per gallon of water.</a:t>
            </a:r>
          </a:p>
          <a:p>
            <a:endParaRPr lang="en-US" dirty="0"/>
          </a:p>
          <a:p>
            <a:r>
              <a:rPr lang="en-US" dirty="0"/>
              <a:t>That’s the easy one.  What we get the most calls on is what is the difference between % and ppm.  Which is kind of a trick question because they are represent the same thing, concentration.  They are just used in different situations.  Often times you will see % when listing the concentrations of active ingredients on a label but ppm’s are used when discussing concentration at dilution.  When the numbers get really large, its just easier to speak and reference things in terms of Percentages, conversely its easier to express or reference really low numbers in ppm.  I always go to base numbers to keep it straight, if I have 1% of something, that also means I have 10,000 ppm of that something.  If I have 10% then I have 100,000 ppm of that thing. </a:t>
            </a:r>
          </a:p>
          <a:p>
            <a:endParaRPr lang="en-US" dirty="0"/>
          </a:p>
          <a:p>
            <a:r>
              <a:rPr lang="en-US" dirty="0"/>
              <a:t>If you would ask Jason or I how many ppm of sodium hydroxide is in a 0.5% solution of Caustic cleaner, its easy enough to figure out as 5,000 ppm.</a:t>
            </a:r>
          </a:p>
        </p:txBody>
      </p:sp>
      <p:sp>
        <p:nvSpPr>
          <p:cNvPr id="4" name="Slide Number Placeholder 3"/>
          <p:cNvSpPr>
            <a:spLocks noGrp="1"/>
          </p:cNvSpPr>
          <p:nvPr>
            <p:ph type="sldNum" sz="quarter" idx="10"/>
          </p:nvPr>
        </p:nvSpPr>
        <p:spPr/>
        <p:txBody>
          <a:bodyPr/>
          <a:lstStyle/>
          <a:p>
            <a:fld id="{7CA9E97D-8B4F-442B-958D-310EF95A137C}" type="slidenum">
              <a:rPr lang="en-US" smtClean="0"/>
              <a:t>16</a:t>
            </a:fld>
            <a:endParaRPr lang="en-US"/>
          </a:p>
        </p:txBody>
      </p:sp>
    </p:spTree>
    <p:extLst>
      <p:ext uri="{BB962C8B-B14F-4D97-AF65-F5344CB8AC3E}">
        <p14:creationId xmlns:p14="http://schemas.microsoft.com/office/powerpoint/2010/main" val="2639268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a cleaner?  Well, cleaners are designed to remove specific types of soil loads through chemical interactions. Some of the most important ones that we will be dealing with and discussing today are emulsification, soil suspension and anti-redeposition along with chemical neutralization; specifically saponification and descaling.  When designed and used properly, cleaners help to make cleaning easier, weather it be less effort or time spent cleaning.  Or to put it more eloquently, like our corporate slogan…We Make Clean Simple.</a:t>
            </a:r>
          </a:p>
        </p:txBody>
      </p:sp>
      <p:sp>
        <p:nvSpPr>
          <p:cNvPr id="4" name="Slide Number Placeholder 3"/>
          <p:cNvSpPr>
            <a:spLocks noGrp="1"/>
          </p:cNvSpPr>
          <p:nvPr>
            <p:ph type="sldNum" sz="quarter" idx="10"/>
          </p:nvPr>
        </p:nvSpPr>
        <p:spPr/>
        <p:txBody>
          <a:bodyPr/>
          <a:lstStyle/>
          <a:p>
            <a:fld id="{7CA9E97D-8B4F-442B-958D-310EF95A137C}" type="slidenum">
              <a:rPr lang="en-US" smtClean="0"/>
              <a:t>2</a:t>
            </a:fld>
            <a:endParaRPr lang="en-US"/>
          </a:p>
        </p:txBody>
      </p:sp>
    </p:spTree>
    <p:extLst>
      <p:ext uri="{BB962C8B-B14F-4D97-AF65-F5344CB8AC3E}">
        <p14:creationId xmlns:p14="http://schemas.microsoft.com/office/powerpoint/2010/main" val="471799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discussion today will focus on cleaning; but I’d be remiss if I didn’t touch on some of the other notable functional properties of our products.</a:t>
            </a:r>
          </a:p>
          <a:p>
            <a:endParaRPr lang="en-US" dirty="0"/>
          </a:p>
          <a:p>
            <a:pPr marL="171450" indent="-171450">
              <a:buFontTx/>
              <a:buChar char="-"/>
            </a:pPr>
            <a:r>
              <a:rPr lang="en-US" dirty="0"/>
              <a:t>1</a:t>
            </a:r>
            <a:r>
              <a:rPr lang="en-US" baseline="30000" dirty="0"/>
              <a:t>st</a:t>
            </a:r>
            <a:r>
              <a:rPr lang="en-US" dirty="0"/>
              <a:t>, with our increased focus and push into healthcare, both acute and long term care, Disinfection and Sanitization is vital.  The processes of Reducing or destroying or irreversibly inactivating infectious fungi and bacteria are utilized in approximately 40 of our products that play a large roll in many of your regions.  We are introducing 2 more disinfectants today and Jason is always more than happy to discuss these with you.</a:t>
            </a:r>
          </a:p>
          <a:p>
            <a:pPr marL="171450" indent="-171450">
              <a:buFontTx/>
              <a:buChar char="-"/>
            </a:pPr>
            <a:endParaRPr lang="en-US" dirty="0"/>
          </a:p>
          <a:p>
            <a:pPr marL="171450" indent="-171450">
              <a:buFontTx/>
              <a:buChar char="-"/>
            </a:pPr>
            <a:r>
              <a:rPr lang="en-US" dirty="0"/>
              <a:t>Film Formation, Basically the entire science behind how and why our floor finishes work, which I’m sure Becky, could spend hours discussing with any of you.</a:t>
            </a:r>
          </a:p>
          <a:p>
            <a:pPr marL="171450" indent="-171450">
              <a:buFontTx/>
              <a:buChar char="-"/>
            </a:pPr>
            <a:endParaRPr lang="en-US" dirty="0"/>
          </a:p>
          <a:p>
            <a:pPr marL="171450" indent="-171450">
              <a:buFontTx/>
              <a:buChar char="-"/>
            </a:pPr>
            <a:r>
              <a:rPr lang="en-US" dirty="0"/>
              <a:t>Abrasion, is basically a fancy term for sanding, which is how many polishes like SparCreme help to clean/shine.</a:t>
            </a:r>
          </a:p>
          <a:p>
            <a:pPr marL="171450" indent="-171450">
              <a:buFontTx/>
              <a:buChar char="-"/>
            </a:pPr>
            <a:endParaRPr lang="en-US" dirty="0"/>
          </a:p>
          <a:p>
            <a:pPr marL="171450" indent="-171450">
              <a:buFontTx/>
              <a:buChar char="-"/>
            </a:pPr>
            <a:r>
              <a:rPr lang="en-US" dirty="0"/>
              <a:t>Surface Modifications are ways that some of our chemicals can temporarily alter how a surface interacts with water.  This helps us in several of our product lines.  </a:t>
            </a:r>
          </a:p>
          <a:p>
            <a:pPr marL="628650" lvl="1" indent="-171450">
              <a:buFontTx/>
              <a:buChar char="-"/>
            </a:pPr>
            <a:r>
              <a:rPr lang="en-US" dirty="0"/>
              <a:t>Hydrophobic, or water hating, surface modifications are what we use in our Xtreme Car Wash line, specifically Drying Agent, Clearcoat Protectant and Weather Shield  rely on this property to make water break and bead up so that it can be easily blown off of a vehicles surface. The surface essentially repels the water so that it beads away and easily forced off the surface.</a:t>
            </a:r>
          </a:p>
          <a:p>
            <a:pPr marL="171450" indent="-171450">
              <a:buFontTx/>
              <a:buChar char="-"/>
            </a:pPr>
            <a:endParaRPr lang="en-US" dirty="0"/>
          </a:p>
          <a:p>
            <a:pPr marL="628650" lvl="1" indent="-171450">
              <a:buFontTx/>
              <a:buChar char="-"/>
            </a:pPr>
            <a:r>
              <a:rPr lang="en-US" dirty="0"/>
              <a:t>Hydrophilic, or water loving, surface modifications are what we use in </a:t>
            </a:r>
            <a:r>
              <a:rPr lang="en-US" dirty="0" err="1"/>
              <a:t>SparClean</a:t>
            </a:r>
            <a:r>
              <a:rPr lang="en-US" dirty="0"/>
              <a:t> Warewash to speed up the drying process with our Rinse Aids by creating that sheeting effect we have all witnessed.  The surface of the dishes become so water loving that the water spreads out to a very thin layer, or sheet, that can dry extremely fast</a:t>
            </a:r>
          </a:p>
        </p:txBody>
      </p:sp>
      <p:sp>
        <p:nvSpPr>
          <p:cNvPr id="4" name="Slide Number Placeholder 3"/>
          <p:cNvSpPr>
            <a:spLocks noGrp="1"/>
          </p:cNvSpPr>
          <p:nvPr>
            <p:ph type="sldNum" sz="quarter" idx="10"/>
          </p:nvPr>
        </p:nvSpPr>
        <p:spPr/>
        <p:txBody>
          <a:bodyPr/>
          <a:lstStyle/>
          <a:p>
            <a:fld id="{7CA9E97D-8B4F-442B-958D-310EF95A137C}" type="slidenum">
              <a:rPr lang="en-US" smtClean="0"/>
              <a:t>3</a:t>
            </a:fld>
            <a:endParaRPr lang="en-US"/>
          </a:p>
        </p:txBody>
      </p:sp>
    </p:spTree>
    <p:extLst>
      <p:ext uri="{BB962C8B-B14F-4D97-AF65-F5344CB8AC3E}">
        <p14:creationId xmlns:p14="http://schemas.microsoft.com/office/powerpoint/2010/main" val="1651950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for the basics of cleaner chemistry.</a:t>
            </a:r>
          </a:p>
        </p:txBody>
      </p:sp>
      <p:sp>
        <p:nvSpPr>
          <p:cNvPr id="4" name="Slide Number Placeholder 3"/>
          <p:cNvSpPr>
            <a:spLocks noGrp="1"/>
          </p:cNvSpPr>
          <p:nvPr>
            <p:ph type="sldNum" sz="quarter" idx="10"/>
          </p:nvPr>
        </p:nvSpPr>
        <p:spPr/>
        <p:txBody>
          <a:bodyPr/>
          <a:lstStyle/>
          <a:p>
            <a:fld id="{7CA9E97D-8B4F-442B-958D-310EF95A137C}" type="slidenum">
              <a:rPr lang="en-US" smtClean="0"/>
              <a:t>4</a:t>
            </a:fld>
            <a:endParaRPr lang="en-US"/>
          </a:p>
        </p:txBody>
      </p:sp>
    </p:spTree>
    <p:extLst>
      <p:ext uri="{BB962C8B-B14F-4D97-AF65-F5344CB8AC3E}">
        <p14:creationId xmlns:p14="http://schemas.microsoft.com/office/powerpoint/2010/main" val="3022442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is for Active Agents, or more specifically Surface active agents, or surfactants.  These provide most of the functional properties of the cleaners we make and sell.  These can also be referred to as emulsifiers or detergents.  Surfactants provide wetting, we have all heard to the expression, make water wetter.  Well that’s what your surfactants are doing, reduce the surface tension of the water so that it can spread and speed up cleaning.  This helps to provide detergency and emulsification.  In many formulations the surfactants also provide for bubble formation or foam, but there are classes that do not foam as well.  Surfactants also provide lubricity.  </a:t>
            </a:r>
          </a:p>
          <a:p>
            <a:endParaRPr lang="en-US" dirty="0"/>
          </a:p>
          <a:p>
            <a:r>
              <a:rPr lang="en-US" dirty="0"/>
              <a:t>From a high level perspective surfactants are divided up into three categories based on their ionic charge.  Negatively charged surfactants are referred to as anionic, and are great for hard surface cleaners and general purpose cleaning as well as personal care cleaners.  No net ionic charge, or nonionic surfactants are used in a variety of cleaners like Laundry, degreasers, and all purpose cleaners, and are chosen because they can be mixed with a variety of other chemicals without fear of chemical charge interactions happening that would salt out some of the ingredients.  Cationic, or positively charged surfactants are most common in disinfectants and sanitizers due to the positive ionic charge has a negative impact on bacteria.  Cationic can also be blended with nonionics for some interesting degreasing properties.  We see these types of cationic/nonionic blends in G.S. Industrial, Micro Muscle, CBP, and some of the car wash products.</a:t>
            </a:r>
          </a:p>
        </p:txBody>
      </p:sp>
      <p:sp>
        <p:nvSpPr>
          <p:cNvPr id="4" name="Slide Number Placeholder 3"/>
          <p:cNvSpPr>
            <a:spLocks noGrp="1"/>
          </p:cNvSpPr>
          <p:nvPr>
            <p:ph type="sldNum" sz="quarter" idx="10"/>
          </p:nvPr>
        </p:nvSpPr>
        <p:spPr/>
        <p:txBody>
          <a:bodyPr/>
          <a:lstStyle/>
          <a:p>
            <a:fld id="{7CA9E97D-8B4F-442B-958D-310EF95A137C}" type="slidenum">
              <a:rPr lang="en-US" smtClean="0"/>
              <a:t>5</a:t>
            </a:fld>
            <a:endParaRPr lang="en-US"/>
          </a:p>
        </p:txBody>
      </p:sp>
    </p:spTree>
    <p:extLst>
      <p:ext uri="{BB962C8B-B14F-4D97-AF65-F5344CB8AC3E}">
        <p14:creationId xmlns:p14="http://schemas.microsoft.com/office/powerpoint/2010/main" val="3391420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A9E97D-8B4F-442B-958D-310EF95A137C}" type="slidenum">
              <a:rPr lang="en-US" smtClean="0"/>
              <a:t>6</a:t>
            </a:fld>
            <a:endParaRPr lang="en-US"/>
          </a:p>
        </p:txBody>
      </p:sp>
    </p:spTree>
    <p:extLst>
      <p:ext uri="{BB962C8B-B14F-4D97-AF65-F5344CB8AC3E}">
        <p14:creationId xmlns:p14="http://schemas.microsoft.com/office/powerpoint/2010/main" val="3052915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 is for Builders.  They enhance the cleaning properties of surfactants by changing the pH of the cleaning solution, whether that is to be utilized in the cleaning process or to provide formulation stability during the manufacturing process.  Builders can also be added to provide corrosion inhibition or protection for some products, and can also be added to either increase foam or decrease it.  </a:t>
            </a:r>
          </a:p>
          <a:p>
            <a:endParaRPr lang="en-US" dirty="0"/>
          </a:p>
          <a:p>
            <a:r>
              <a:rPr lang="en-US" dirty="0"/>
              <a:t>Phosphates and Silicates are often added to help with corrosion and to help control water mineral content.  </a:t>
            </a:r>
          </a:p>
          <a:p>
            <a:endParaRPr lang="en-US" dirty="0"/>
          </a:p>
          <a:p>
            <a:r>
              <a:rPr lang="en-US" dirty="0"/>
              <a:t>Acids and Caustic when added together to a formula provide a buffer to stabilize the pH of the formulation during the production process, that prevents us from having to make unnecessary and costly batch adjustments that would significantly slow down production.</a:t>
            </a:r>
          </a:p>
          <a:p>
            <a:endParaRPr lang="en-US" dirty="0"/>
          </a:p>
          <a:p>
            <a:r>
              <a:rPr lang="en-US" dirty="0"/>
              <a:t>In terms of cleaning though, we most often use acids or caustic to significantly change the pH of a cleaner so that we can take advantage of the pH of the cleaner and use it against a particular soil, to chemically neutralize it and make it easily to remove or clean.</a:t>
            </a:r>
          </a:p>
          <a:p>
            <a:endParaRPr lang="en-US" dirty="0"/>
          </a:p>
          <a:p>
            <a:endParaRPr lang="en-US" dirty="0"/>
          </a:p>
        </p:txBody>
      </p:sp>
      <p:sp>
        <p:nvSpPr>
          <p:cNvPr id="4" name="Slide Number Placeholder 3"/>
          <p:cNvSpPr>
            <a:spLocks noGrp="1"/>
          </p:cNvSpPr>
          <p:nvPr>
            <p:ph type="sldNum" sz="quarter" idx="10"/>
          </p:nvPr>
        </p:nvSpPr>
        <p:spPr/>
        <p:txBody>
          <a:bodyPr/>
          <a:lstStyle/>
          <a:p>
            <a:fld id="{7CA9E97D-8B4F-442B-958D-310EF95A137C}" type="slidenum">
              <a:rPr lang="en-US" smtClean="0"/>
              <a:t>7</a:t>
            </a:fld>
            <a:endParaRPr lang="en-US"/>
          </a:p>
        </p:txBody>
      </p:sp>
    </p:spTree>
    <p:extLst>
      <p:ext uri="{BB962C8B-B14F-4D97-AF65-F5344CB8AC3E}">
        <p14:creationId xmlns:p14="http://schemas.microsoft.com/office/powerpoint/2010/main" val="1942326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should all be familiar with the pH scale.  If you aren’t, don’t say anything, or else you will have to go back through RM training with Schauff, and I doubt any of you want to do that ;)</a:t>
            </a:r>
          </a:p>
        </p:txBody>
      </p:sp>
      <p:sp>
        <p:nvSpPr>
          <p:cNvPr id="4" name="Slide Number Placeholder 3"/>
          <p:cNvSpPr>
            <a:spLocks noGrp="1"/>
          </p:cNvSpPr>
          <p:nvPr>
            <p:ph type="sldNum" sz="quarter" idx="10"/>
          </p:nvPr>
        </p:nvSpPr>
        <p:spPr/>
        <p:txBody>
          <a:bodyPr/>
          <a:lstStyle/>
          <a:p>
            <a:fld id="{7CA9E97D-8B4F-442B-958D-310EF95A137C}" type="slidenum">
              <a:rPr lang="en-US" smtClean="0"/>
              <a:t>8</a:t>
            </a:fld>
            <a:endParaRPr lang="en-US"/>
          </a:p>
        </p:txBody>
      </p:sp>
    </p:spTree>
    <p:extLst>
      <p:ext uri="{BB962C8B-B14F-4D97-AF65-F5344CB8AC3E}">
        <p14:creationId xmlns:p14="http://schemas.microsoft.com/office/powerpoint/2010/main" val="2245605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say take advantage of a cleaners pH to attack a given soil, we are talking about chemically neutralizing it.  Meaning we use Alkaline, high pH, cleaners to attack acidic soils such as fats, oils, and greases.  We do this all of the time in Food Processing with Caustic Cleaner, HP Alkaline, things like that.  We take soils which have a low pH, and we combat them with high pH cleaners, they chemically neutralize to create water soluble or rinseable salt like compounds. This process is called saponification.</a:t>
            </a:r>
          </a:p>
          <a:p>
            <a:endParaRPr lang="en-US" dirty="0"/>
          </a:p>
          <a:p>
            <a:r>
              <a:rPr lang="en-US" dirty="0"/>
              <a:t>When we have alkaline soils like mineral scale, that tends build up in showers and bathrooms or on the inside of dish machines, we use acidic cleaners to neutralize these soils to make them easy to remove.  Think of our acid toilet bowl cleaners or High Acid FP or </a:t>
            </a:r>
            <a:r>
              <a:rPr lang="en-US" dirty="0" err="1"/>
              <a:t>SparClean</a:t>
            </a:r>
            <a:r>
              <a:rPr lang="en-US" dirty="0"/>
              <a:t> </a:t>
            </a:r>
            <a:r>
              <a:rPr lang="en-US" dirty="0" err="1"/>
              <a:t>Delimer</a:t>
            </a:r>
            <a:r>
              <a:rPr lang="en-US" dirty="0"/>
              <a:t>.  This process is called descaling. </a:t>
            </a:r>
          </a:p>
          <a:p>
            <a:endParaRPr lang="en-US" dirty="0"/>
          </a:p>
          <a:p>
            <a:r>
              <a:rPr lang="en-US" sz="1200" kern="1200" dirty="0">
                <a:solidFill>
                  <a:schemeClr val="tx1"/>
                </a:solidFill>
                <a:effectLst/>
                <a:latin typeface="+mn-lt"/>
                <a:ea typeface="+mn-ea"/>
                <a:cs typeface="+mn-cs"/>
              </a:rPr>
              <a:t>Cleaning through chemical neutralization generally requires extremes in pH for both the cleaner and soil alike.  But what happens when the pH of the soils is closer to neutral?  This is where our all-purpose cleaners or general purpose cleaners come in handy.  These rely on other factors, not just brute force alkalinity or acidity.  You can see this when you are dealing with cleaning up salt during the winter, products like </a:t>
            </a:r>
            <a:r>
              <a:rPr lang="en-US" sz="1200" kern="1200" dirty="0" err="1">
                <a:solidFill>
                  <a:schemeClr val="tx1"/>
                </a:solidFill>
                <a:effectLst/>
                <a:latin typeface="+mn-lt"/>
                <a:ea typeface="+mn-ea"/>
                <a:cs typeface="+mn-cs"/>
              </a:rPr>
              <a:t>TriBase</a:t>
            </a:r>
            <a:r>
              <a:rPr lang="en-US" sz="1200" kern="1200" dirty="0">
                <a:solidFill>
                  <a:schemeClr val="tx1"/>
                </a:solidFill>
                <a:effectLst/>
                <a:latin typeface="+mn-lt"/>
                <a:ea typeface="+mn-ea"/>
                <a:cs typeface="+mn-cs"/>
              </a:rPr>
              <a:t>, Damp Mop, Xcelente, or really any of our other neutral pH cleaners for that matter do a much better job of dissolving the salt than what a high ionic strength cleaner would do.  There is just more room for a neutral cleaner to dissolve and disperse the salt type soils than would be in high electrolyte cleaners.</a:t>
            </a:r>
          </a:p>
        </p:txBody>
      </p:sp>
      <p:sp>
        <p:nvSpPr>
          <p:cNvPr id="4" name="Slide Number Placeholder 3"/>
          <p:cNvSpPr>
            <a:spLocks noGrp="1"/>
          </p:cNvSpPr>
          <p:nvPr>
            <p:ph type="sldNum" sz="quarter" idx="10"/>
          </p:nvPr>
        </p:nvSpPr>
        <p:spPr/>
        <p:txBody>
          <a:bodyPr/>
          <a:lstStyle/>
          <a:p>
            <a:fld id="{7CA9E97D-8B4F-442B-958D-310EF95A137C}" type="slidenum">
              <a:rPr lang="en-US" smtClean="0"/>
              <a:t>9</a:t>
            </a:fld>
            <a:endParaRPr lang="en-US"/>
          </a:p>
        </p:txBody>
      </p:sp>
    </p:spTree>
    <p:extLst>
      <p:ext uri="{BB962C8B-B14F-4D97-AF65-F5344CB8AC3E}">
        <p14:creationId xmlns:p14="http://schemas.microsoft.com/office/powerpoint/2010/main" val="11585204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Main Title- Internal">
    <p:bg>
      <p:bgPr>
        <a:solidFill>
          <a:schemeClr val="accent1"/>
        </a:solidFill>
        <a:effectLst/>
      </p:bgPr>
    </p:bg>
    <p:spTree>
      <p:nvGrpSpPr>
        <p:cNvPr id="1" name=""/>
        <p:cNvGrpSpPr/>
        <p:nvPr/>
      </p:nvGrpSpPr>
      <p:grpSpPr>
        <a:xfrm>
          <a:off x="0" y="0"/>
          <a:ext cx="0" cy="0"/>
          <a:chOff x="0" y="0"/>
          <a:chExt cx="0" cy="0"/>
        </a:xfrm>
      </p:grpSpPr>
      <p:sp>
        <p:nvSpPr>
          <p:cNvPr id="9" name="Rectangle 8"/>
          <p:cNvSpPr/>
          <p:nvPr userDrawn="1"/>
        </p:nvSpPr>
        <p:spPr>
          <a:xfrm>
            <a:off x="0" y="0"/>
            <a:ext cx="9144000" cy="51435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672921" y="2258904"/>
            <a:ext cx="7772400" cy="723502"/>
          </a:xfrm>
        </p:spPr>
        <p:txBody>
          <a:bodyPr anchor="ctr" anchorCtr="0">
            <a:normAutofit/>
          </a:bodyPr>
          <a:lstStyle>
            <a:lvl1pPr algn="ctr">
              <a:defRPr sz="3750" b="0" i="0" cap="all" baseline="0">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r>
              <a:rPr lang="en-US" dirty="0"/>
              <a:t>Headline</a:t>
            </a:r>
          </a:p>
        </p:txBody>
      </p:sp>
      <p:sp>
        <p:nvSpPr>
          <p:cNvPr id="3" name="Subtitle 2"/>
          <p:cNvSpPr>
            <a:spLocks noGrp="1"/>
          </p:cNvSpPr>
          <p:nvPr>
            <p:ph type="subTitle" idx="1" hasCustomPrompt="1"/>
          </p:nvPr>
        </p:nvSpPr>
        <p:spPr>
          <a:xfrm>
            <a:off x="1130121" y="2888321"/>
            <a:ext cx="6858000" cy="390959"/>
          </a:xfrm>
        </p:spPr>
        <p:txBody>
          <a:bodyPr anchor="ctr" anchorCtr="0">
            <a:normAutofit/>
          </a:bodyPr>
          <a:lstStyle>
            <a:lvl1pPr marL="0" indent="0" algn="ctr">
              <a:spcBef>
                <a:spcPts val="750"/>
              </a:spcBef>
              <a:buNone/>
              <a:defRPr sz="1350" b="0" i="0" cap="none" baseline="0">
                <a:solidFill>
                  <a:schemeClr val="tx1"/>
                </a:solidFill>
                <a:latin typeface="Helvetica LT Std Light" panose="020B0403020202020204" pitchFamily="34" charset="0"/>
                <a:ea typeface="Helvetica LT Std Light" panose="020B0403020202020204" pitchFamily="34" charset="0"/>
                <a:cs typeface="Helvetica"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err="1"/>
              <a:t>Subheadline</a:t>
            </a:r>
            <a:endParaRPr lang="en-US" dirty="0"/>
          </a:p>
        </p:txBody>
      </p:sp>
      <p:cxnSp>
        <p:nvCxnSpPr>
          <p:cNvPr id="8" name="Straight Connector 7"/>
          <p:cNvCxnSpPr/>
          <p:nvPr/>
        </p:nvCxnSpPr>
        <p:spPr>
          <a:xfrm>
            <a:off x="1130121" y="3376295"/>
            <a:ext cx="685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Date Placeholder 3"/>
          <p:cNvSpPr txBox="1">
            <a:spLocks/>
          </p:cNvSpPr>
          <p:nvPr/>
        </p:nvSpPr>
        <p:spPr>
          <a:xfrm>
            <a:off x="1130121" y="3525276"/>
            <a:ext cx="6858000" cy="273844"/>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b="0" i="0" dirty="0">
              <a:latin typeface="Helvetica LT Std Light" charset="0"/>
              <a:ea typeface="Helvetica LT Std Light" charset="0"/>
              <a:cs typeface="Helvetica LT Std Light"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1859" y="1461971"/>
            <a:ext cx="699918" cy="699918"/>
          </a:xfrm>
          <a:prstGeom prst="rect">
            <a:avLst/>
          </a:prstGeom>
        </p:spPr>
      </p:pic>
      <p:cxnSp>
        <p:nvCxnSpPr>
          <p:cNvPr id="10" name="Straight Connector 9"/>
          <p:cNvCxnSpPr/>
          <p:nvPr userDrawn="1"/>
        </p:nvCxnSpPr>
        <p:spPr>
          <a:xfrm>
            <a:off x="1130121" y="3376295"/>
            <a:ext cx="685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35388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orient="horz" pos="1620" userDrawn="1">
          <p15:clr>
            <a:srgbClr val="FBAE40"/>
          </p15:clr>
        </p15:guide>
        <p15:guide id="4"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o Conten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274843" y="362299"/>
            <a:ext cx="8295946" cy="602163"/>
          </a:xfrm>
        </p:spPr>
        <p:txBody>
          <a:bodyPr>
            <a:normAutofit/>
          </a:bodyPr>
          <a:lstStyle>
            <a:lvl1pPr marL="112712" indent="0">
              <a:buNone/>
              <a:defRPr sz="5250" b="0" i="0" cap="all" baseline="0">
                <a:solidFill>
                  <a:schemeClr val="tx2">
                    <a:lumMod val="20000"/>
                    <a:lumOff val="80000"/>
                  </a:schemeClr>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pPr lvl="0"/>
            <a:r>
              <a:rPr lang="en-US" dirty="0"/>
              <a:t>Section title</a:t>
            </a:r>
          </a:p>
        </p:txBody>
      </p:sp>
      <p:sp>
        <p:nvSpPr>
          <p:cNvPr id="2" name="Title 1"/>
          <p:cNvSpPr>
            <a:spLocks noGrp="1"/>
          </p:cNvSpPr>
          <p:nvPr>
            <p:ph type="title" hasCustomPrompt="1"/>
          </p:nvPr>
        </p:nvSpPr>
        <p:spPr>
          <a:xfrm>
            <a:off x="984340" y="603070"/>
            <a:ext cx="7886700" cy="501896"/>
          </a:xfrm>
        </p:spPr>
        <p:txBody>
          <a:bodyPr anchor="t" anchorCtr="0">
            <a:normAutofit/>
          </a:bodyPr>
          <a:lstStyle>
            <a:lvl1pPr>
              <a:defRPr sz="2250" b="0" i="0" cap="all" baseline="0">
                <a:solidFill>
                  <a:schemeClr val="accent3"/>
                </a:solidFill>
                <a:latin typeface="Gotham Bold" panose="02000803030000020004" pitchFamily="2" charset="0"/>
                <a:ea typeface="Gotham Bold" panose="02000803030000020004" pitchFamily="2" charset="0"/>
                <a:cs typeface="Gotham Bold" panose="02000803030000020004" pitchFamily="2" charset="0"/>
              </a:defRPr>
            </a:lvl1pPr>
          </a:lstStyle>
          <a:p>
            <a:r>
              <a:rPr lang="en-US" dirty="0"/>
              <a:t>Page title</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69" y="4579127"/>
            <a:ext cx="590216" cy="590216"/>
          </a:xfrm>
          <a:prstGeom prst="rect">
            <a:avLst/>
          </a:prstGeom>
        </p:spPr>
      </p:pic>
      <p:sp>
        <p:nvSpPr>
          <p:cNvPr id="14" name="Slide Number Placeholder 5"/>
          <p:cNvSpPr>
            <a:spLocks noGrp="1"/>
          </p:cNvSpPr>
          <p:nvPr>
            <p:ph type="sldNum" sz="quarter" idx="12"/>
          </p:nvPr>
        </p:nvSpPr>
        <p:spPr>
          <a:xfrm>
            <a:off x="8365049" y="4737313"/>
            <a:ext cx="411480" cy="273844"/>
          </a:xfrm>
          <a:prstGeom prst="rect">
            <a:avLst/>
          </a:prstGeom>
        </p:spPr>
        <p:txBody>
          <a:bodyPr anchor="ctr" anchorCtr="0"/>
          <a:lstStyle>
            <a:lvl1pPr algn="r">
              <a:defRPr sz="1000" b="0" i="0">
                <a:solidFill>
                  <a:schemeClr val="accent5">
                    <a:lumMod val="50000"/>
                  </a:schemeClr>
                </a:solidFill>
                <a:latin typeface="Helvetica LT Std Light" charset="0"/>
                <a:ea typeface="Helvetica LT Std Light" charset="0"/>
                <a:cs typeface="Helvetica LT Std Light" charset="0"/>
              </a:defRPr>
            </a:lvl1pPr>
          </a:lstStyle>
          <a:p>
            <a:fld id="{00C708A1-6575-8D4A-A5EC-586CFF3AA03F}" type="slidenum">
              <a:rPr lang="en-US" smtClean="0"/>
              <a:pPr/>
              <a:t>‹#›</a:t>
            </a:fld>
            <a:endParaRPr lang="en-US" dirty="0"/>
          </a:p>
        </p:txBody>
      </p:sp>
      <p:sp>
        <p:nvSpPr>
          <p:cNvPr id="19" name="Date Placeholder 3"/>
          <p:cNvSpPr>
            <a:spLocks noGrp="1"/>
          </p:cNvSpPr>
          <p:nvPr>
            <p:ph type="dt" sz="half" idx="10"/>
          </p:nvPr>
        </p:nvSpPr>
        <p:spPr>
          <a:xfrm>
            <a:off x="868680" y="4738046"/>
            <a:ext cx="813784" cy="273844"/>
          </a:xfrm>
          <a:prstGeom prst="rect">
            <a:avLst/>
          </a:prstGeom>
        </p:spPr>
        <p:txBody>
          <a:bodyPr anchor="ctr" anchorCtr="0"/>
          <a:lstStyle>
            <a:lvl1pPr>
              <a:defRPr sz="1000"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fld id="{BB99C5C1-7217-3C46-88B9-F0BAD4208C8E}" type="datetime1">
              <a:rPr lang="en-US" smtClean="0"/>
              <a:pPr/>
              <a:t>1/20/2021</a:t>
            </a:fld>
            <a:endParaRPr lang="en-US" dirty="0"/>
          </a:p>
        </p:txBody>
      </p:sp>
      <p:sp>
        <p:nvSpPr>
          <p:cNvPr id="11" name="Footer Placeholder 4"/>
          <p:cNvSpPr>
            <a:spLocks noGrp="1"/>
          </p:cNvSpPr>
          <p:nvPr>
            <p:ph type="ftr" sz="quarter" idx="11"/>
          </p:nvPr>
        </p:nvSpPr>
        <p:spPr>
          <a:xfrm>
            <a:off x="1687544" y="4738046"/>
            <a:ext cx="6677505" cy="273844"/>
          </a:xfrm>
          <a:prstGeom prst="rect">
            <a:avLst/>
          </a:prstGeom>
        </p:spPr>
        <p:txBody>
          <a:bodyPr anchor="ctr" anchorCtr="0"/>
          <a:lstStyle>
            <a:lvl1pPr algn="l">
              <a:defRPr sz="1000"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r>
              <a:rPr lang="en-US" dirty="0"/>
              <a:t>Kick Stains to the Curb</a:t>
            </a:r>
          </a:p>
        </p:txBody>
      </p:sp>
    </p:spTree>
    <p:extLst>
      <p:ext uri="{BB962C8B-B14F-4D97-AF65-F5344CB8AC3E}">
        <p14:creationId xmlns:p14="http://schemas.microsoft.com/office/powerpoint/2010/main" val="1921562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Footer">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69" y="4579127"/>
            <a:ext cx="590216" cy="590216"/>
          </a:xfrm>
          <a:prstGeom prst="rect">
            <a:avLst/>
          </a:prstGeom>
        </p:spPr>
      </p:pic>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569" y="4579127"/>
            <a:ext cx="590216" cy="590216"/>
          </a:xfrm>
          <a:prstGeom prst="rect">
            <a:avLst/>
          </a:prstGeom>
        </p:spPr>
      </p:pic>
      <p:sp>
        <p:nvSpPr>
          <p:cNvPr id="17" name="Slide Number Placeholder 5"/>
          <p:cNvSpPr>
            <a:spLocks noGrp="1"/>
          </p:cNvSpPr>
          <p:nvPr>
            <p:ph type="sldNum" sz="quarter" idx="12"/>
          </p:nvPr>
        </p:nvSpPr>
        <p:spPr>
          <a:xfrm>
            <a:off x="8365049" y="4737313"/>
            <a:ext cx="411480" cy="273844"/>
          </a:xfrm>
          <a:prstGeom prst="rect">
            <a:avLst/>
          </a:prstGeom>
        </p:spPr>
        <p:txBody>
          <a:bodyPr anchor="ctr" anchorCtr="0"/>
          <a:lstStyle>
            <a:lvl1pPr algn="r">
              <a:defRPr sz="1000" b="0" i="0">
                <a:solidFill>
                  <a:schemeClr val="accent5">
                    <a:lumMod val="50000"/>
                  </a:schemeClr>
                </a:solidFill>
                <a:latin typeface="Helvetica LT Std Light" charset="0"/>
                <a:ea typeface="Helvetica LT Std Light" charset="0"/>
                <a:cs typeface="Helvetica LT Std Light" charset="0"/>
              </a:defRPr>
            </a:lvl1pPr>
          </a:lstStyle>
          <a:p>
            <a:fld id="{00C708A1-6575-8D4A-A5EC-586CFF3AA03F}" type="slidenum">
              <a:rPr lang="en-US" smtClean="0"/>
              <a:pPr/>
              <a:t>‹#›</a:t>
            </a:fld>
            <a:endParaRPr lang="en-US" dirty="0"/>
          </a:p>
        </p:txBody>
      </p:sp>
      <p:sp>
        <p:nvSpPr>
          <p:cNvPr id="18" name="Date Placeholder 3"/>
          <p:cNvSpPr>
            <a:spLocks noGrp="1"/>
          </p:cNvSpPr>
          <p:nvPr>
            <p:ph type="dt" sz="half" idx="10"/>
          </p:nvPr>
        </p:nvSpPr>
        <p:spPr>
          <a:xfrm>
            <a:off x="868680" y="4738046"/>
            <a:ext cx="815339" cy="273844"/>
          </a:xfrm>
          <a:prstGeom prst="rect">
            <a:avLst/>
          </a:prstGeom>
        </p:spPr>
        <p:txBody>
          <a:bodyPr anchor="ctr" anchorCtr="0"/>
          <a:lstStyle>
            <a:lvl1pPr>
              <a:defRPr sz="1000"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fld id="{BB99C5C1-7217-3C46-88B9-F0BAD4208C8E}" type="datetime1">
              <a:rPr lang="en-US" smtClean="0"/>
              <a:pPr/>
              <a:t>1/20/2021</a:t>
            </a:fld>
            <a:endParaRPr lang="en-US" dirty="0"/>
          </a:p>
        </p:txBody>
      </p:sp>
      <p:sp>
        <p:nvSpPr>
          <p:cNvPr id="10" name="Footer Placeholder 4"/>
          <p:cNvSpPr>
            <a:spLocks noGrp="1"/>
          </p:cNvSpPr>
          <p:nvPr>
            <p:ph type="ftr" sz="quarter" idx="11"/>
          </p:nvPr>
        </p:nvSpPr>
        <p:spPr>
          <a:xfrm>
            <a:off x="1687544" y="4738046"/>
            <a:ext cx="6677505" cy="273844"/>
          </a:xfrm>
          <a:prstGeom prst="rect">
            <a:avLst/>
          </a:prstGeom>
        </p:spPr>
        <p:txBody>
          <a:bodyPr anchor="ctr" anchorCtr="0"/>
          <a:lstStyle>
            <a:lvl1pPr algn="l">
              <a:defRPr sz="1000"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r>
              <a:rPr lang="en-US" dirty="0"/>
              <a:t>Kick Stains to the Curb</a:t>
            </a:r>
          </a:p>
        </p:txBody>
      </p:sp>
    </p:spTree>
    <p:extLst>
      <p:ext uri="{BB962C8B-B14F-4D97-AF65-F5344CB8AC3E}">
        <p14:creationId xmlns:p14="http://schemas.microsoft.com/office/powerpoint/2010/main" val="51349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1">
    <p:bg>
      <p:bgPr>
        <a:solidFill>
          <a:schemeClr val="bg2"/>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51435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Box 3"/>
          <p:cNvSpPr txBox="1"/>
          <p:nvPr/>
        </p:nvSpPr>
        <p:spPr>
          <a:xfrm>
            <a:off x="64652" y="-605828"/>
            <a:ext cx="2660756" cy="4708853"/>
          </a:xfrm>
          <a:prstGeom prst="rect">
            <a:avLst/>
          </a:prstGeom>
          <a:noFill/>
        </p:spPr>
        <p:txBody>
          <a:bodyPr wrap="square" rtlCol="0">
            <a:spAutoFit/>
          </a:bodyPr>
          <a:lstStyle/>
          <a:p>
            <a:r>
              <a:rPr lang="en-US" sz="29999" b="1" i="0" dirty="0">
                <a:solidFill>
                  <a:schemeClr val="tx1">
                    <a:alpha val="50000"/>
                  </a:schemeClr>
                </a:solidFill>
                <a:latin typeface="Helvetica" charset="0"/>
                <a:ea typeface="Helvetica" charset="0"/>
                <a:cs typeface="Helvetica" charset="0"/>
              </a:rPr>
              <a:t>“</a:t>
            </a:r>
          </a:p>
        </p:txBody>
      </p:sp>
      <p:sp>
        <p:nvSpPr>
          <p:cNvPr id="9" name="TextBox 8"/>
          <p:cNvSpPr txBox="1"/>
          <p:nvPr/>
        </p:nvSpPr>
        <p:spPr>
          <a:xfrm>
            <a:off x="6986822" y="2800551"/>
            <a:ext cx="2660756" cy="4708853"/>
          </a:xfrm>
          <a:prstGeom prst="rect">
            <a:avLst/>
          </a:prstGeom>
          <a:noFill/>
        </p:spPr>
        <p:txBody>
          <a:bodyPr wrap="square" rtlCol="0">
            <a:spAutoFit/>
          </a:bodyPr>
          <a:lstStyle/>
          <a:p>
            <a:r>
              <a:rPr lang="en-US" sz="29999" b="1" i="0" dirty="0">
                <a:solidFill>
                  <a:schemeClr val="tx1">
                    <a:alpha val="50000"/>
                  </a:schemeClr>
                </a:solidFill>
                <a:latin typeface="Helvetica" charset="0"/>
                <a:ea typeface="Helvetica" charset="0"/>
                <a:cs typeface="Helvetica" charset="0"/>
              </a:rPr>
              <a:t>”</a:t>
            </a:r>
          </a:p>
        </p:txBody>
      </p:sp>
      <p:sp>
        <p:nvSpPr>
          <p:cNvPr id="10" name="Text Placeholder 7"/>
          <p:cNvSpPr>
            <a:spLocks noGrp="1"/>
          </p:cNvSpPr>
          <p:nvPr>
            <p:ph type="body" sz="quarter" idx="14" hasCustomPrompt="1"/>
          </p:nvPr>
        </p:nvSpPr>
        <p:spPr>
          <a:xfrm>
            <a:off x="457344" y="4320540"/>
            <a:ext cx="5890940" cy="585517"/>
          </a:xfrm>
        </p:spPr>
        <p:txBody>
          <a:bodyPr anchor="b" anchorCtr="0">
            <a:normAutofit/>
          </a:bodyPr>
          <a:lstStyle>
            <a:lvl1pPr marL="112712" indent="0">
              <a:buNone/>
              <a:defRPr sz="1200" b="0" i="0">
                <a:solidFill>
                  <a:schemeClr val="tx1"/>
                </a:solidFill>
                <a:latin typeface="Gotham Bold" panose="02000803030000020004" pitchFamily="2" charset="0"/>
                <a:ea typeface="Gotham Bold" panose="02000803030000020004" pitchFamily="2" charset="0"/>
                <a:cs typeface="Gotham Bold" panose="02000803030000020004" pitchFamily="2" charset="0"/>
              </a:defRPr>
            </a:lvl1pPr>
          </a:lstStyle>
          <a:p>
            <a:pPr lvl="0"/>
            <a:r>
              <a:rPr lang="en-US" dirty="0"/>
              <a:t>This is the author</a:t>
            </a:r>
          </a:p>
        </p:txBody>
      </p:sp>
      <p:sp>
        <p:nvSpPr>
          <p:cNvPr id="11" name="Title 1"/>
          <p:cNvSpPr>
            <a:spLocks noGrp="1"/>
          </p:cNvSpPr>
          <p:nvPr>
            <p:ph type="ctrTitle" hasCustomPrompt="1"/>
          </p:nvPr>
        </p:nvSpPr>
        <p:spPr>
          <a:xfrm>
            <a:off x="685800" y="858982"/>
            <a:ext cx="7772400" cy="3461558"/>
          </a:xfrm>
          <a:noFill/>
          <a:ln w="63500">
            <a:noFill/>
          </a:ln>
        </p:spPr>
        <p:txBody>
          <a:bodyPr anchor="ctr" anchorCtr="1">
            <a:normAutofit/>
          </a:bodyPr>
          <a:lstStyle>
            <a:lvl1pPr algn="ctr">
              <a:defRPr sz="3000" b="0" i="0">
                <a:latin typeface="Gotham Bold" panose="02000803030000020004" pitchFamily="2" charset="0"/>
                <a:ea typeface="Gotham Bold" panose="02000803030000020004" pitchFamily="2" charset="0"/>
                <a:cs typeface="Gotham Bold" panose="02000803030000020004" pitchFamily="2" charset="0"/>
              </a:defRPr>
            </a:lvl1pPr>
          </a:lstStyle>
          <a:p>
            <a:r>
              <a:rPr lang="en-US" dirty="0"/>
              <a:t>This is a quote.</a:t>
            </a:r>
          </a:p>
        </p:txBody>
      </p:sp>
    </p:spTree>
    <p:extLst>
      <p:ext uri="{BB962C8B-B14F-4D97-AF65-F5344CB8AC3E}">
        <p14:creationId xmlns:p14="http://schemas.microsoft.com/office/powerpoint/2010/main" val="392234302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orient="horz" pos="1620" userDrawn="1">
          <p15:clr>
            <a:srgbClr val="FBAE40"/>
          </p15:clr>
        </p15:guide>
        <p15:guide id="4"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2">
    <p:bg>
      <p:bgPr>
        <a:solidFill>
          <a:schemeClr val="accent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hasCustomPrompt="1"/>
          </p:nvPr>
        </p:nvSpPr>
        <p:spPr>
          <a:xfrm>
            <a:off x="685800" y="858982"/>
            <a:ext cx="7772400" cy="3461558"/>
          </a:xfrm>
          <a:ln w="63500">
            <a:solidFill>
              <a:schemeClr val="tx1"/>
            </a:solidFill>
          </a:ln>
        </p:spPr>
        <p:txBody>
          <a:bodyPr anchor="ctr" anchorCtr="1">
            <a:normAutofit/>
          </a:bodyPr>
          <a:lstStyle>
            <a:lvl1pPr algn="ctr">
              <a:defRPr sz="3000" b="0" i="0">
                <a:latin typeface="Gotham Bold" panose="02000803030000020004" pitchFamily="2" charset="0"/>
                <a:ea typeface="Gotham Bold" panose="02000803030000020004" pitchFamily="2" charset="0"/>
                <a:cs typeface="Gotham Bold" panose="02000803030000020004" pitchFamily="2" charset="0"/>
              </a:defRPr>
            </a:lvl1pPr>
          </a:lstStyle>
          <a:p>
            <a:r>
              <a:rPr lang="en-US" dirty="0"/>
              <a:t>This is a quote.</a:t>
            </a:r>
          </a:p>
        </p:txBody>
      </p:sp>
      <p:sp>
        <p:nvSpPr>
          <p:cNvPr id="3" name="Text Placeholder 7"/>
          <p:cNvSpPr>
            <a:spLocks noGrp="1"/>
          </p:cNvSpPr>
          <p:nvPr>
            <p:ph type="body" sz="quarter" idx="14" hasCustomPrompt="1"/>
          </p:nvPr>
        </p:nvSpPr>
        <p:spPr>
          <a:xfrm>
            <a:off x="457344" y="4320540"/>
            <a:ext cx="5890940" cy="585517"/>
          </a:xfrm>
        </p:spPr>
        <p:txBody>
          <a:bodyPr anchor="b" anchorCtr="0">
            <a:normAutofit/>
          </a:bodyPr>
          <a:lstStyle>
            <a:lvl1pPr marL="112712" indent="0">
              <a:buNone/>
              <a:defRPr sz="1200" b="0" i="0">
                <a:solidFill>
                  <a:schemeClr val="tx1"/>
                </a:solidFill>
                <a:latin typeface="Gotham Bold" panose="02000803030000020004" pitchFamily="2" charset="0"/>
                <a:ea typeface="Gotham Bold" panose="02000803030000020004" pitchFamily="2" charset="0"/>
                <a:cs typeface="Gotham Bold" panose="02000803030000020004" pitchFamily="2" charset="0"/>
              </a:defRPr>
            </a:lvl1pPr>
          </a:lstStyle>
          <a:p>
            <a:pPr lvl="0"/>
            <a:r>
              <a:rPr lang="en-US" dirty="0"/>
              <a:t>This is the author</a:t>
            </a:r>
          </a:p>
        </p:txBody>
      </p:sp>
    </p:spTree>
    <p:extLst>
      <p:ext uri="{BB962C8B-B14F-4D97-AF65-F5344CB8AC3E}">
        <p14:creationId xmlns:p14="http://schemas.microsoft.com/office/powerpoint/2010/main" val="39367048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orient="horz" pos="1620" userDrawn="1">
          <p15:clr>
            <a:srgbClr val="FBAE40"/>
          </p15:clr>
        </p15:guide>
        <p15:guide id="4"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Full Media">
    <p:spTree>
      <p:nvGrpSpPr>
        <p:cNvPr id="1" name=""/>
        <p:cNvGrpSpPr/>
        <p:nvPr/>
      </p:nvGrpSpPr>
      <p:grpSpPr>
        <a:xfrm>
          <a:off x="0" y="0"/>
          <a:ext cx="0" cy="0"/>
          <a:chOff x="0" y="0"/>
          <a:chExt cx="0" cy="0"/>
        </a:xfrm>
      </p:grpSpPr>
      <p:sp>
        <p:nvSpPr>
          <p:cNvPr id="4" name="Content Placeholder 2"/>
          <p:cNvSpPr>
            <a:spLocks noGrp="1"/>
          </p:cNvSpPr>
          <p:nvPr>
            <p:ph sz="quarter" idx="14" hasCustomPrompt="1"/>
          </p:nvPr>
        </p:nvSpPr>
        <p:spPr>
          <a:xfrm>
            <a:off x="0" y="0"/>
            <a:ext cx="9144000" cy="5143500"/>
          </a:xfrm>
        </p:spPr>
        <p:txBody>
          <a:bodyPr anchor="ctr" anchorCtr="0"/>
          <a:lstStyle>
            <a:lvl1pPr marL="112712" indent="0" algn="ctr">
              <a:buNone/>
              <a:defRPr b="0" i="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stStyle>
          <a:p>
            <a:pPr lvl="0"/>
            <a:r>
              <a:rPr lang="en-US" dirty="0"/>
              <a:t>Insert Media</a:t>
            </a:r>
          </a:p>
        </p:txBody>
      </p:sp>
    </p:spTree>
    <p:extLst>
      <p:ext uri="{BB962C8B-B14F-4D97-AF65-F5344CB8AC3E}">
        <p14:creationId xmlns:p14="http://schemas.microsoft.com/office/powerpoint/2010/main" val="20326211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Full Media- Color Border">
    <p:bg>
      <p:bgPr>
        <a:solidFill>
          <a:schemeClr val="bg2"/>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4" hasCustomPrompt="1"/>
          </p:nvPr>
        </p:nvSpPr>
        <p:spPr>
          <a:xfrm>
            <a:off x="510990" y="558055"/>
            <a:ext cx="8104350" cy="4020671"/>
          </a:xfrm>
        </p:spPr>
        <p:txBody>
          <a:bodyPr anchor="ctr" anchorCtr="0"/>
          <a:lstStyle>
            <a:lvl1pPr marL="112712" indent="0" algn="ctr">
              <a:buNone/>
              <a:defRPr b="0" i="0">
                <a:latin typeface="Gotham Bold" panose="02000803030000020004" pitchFamily="2" charset="0"/>
                <a:ea typeface="Gotham Bold" panose="02000803030000020004" pitchFamily="2" charset="0"/>
                <a:cs typeface="Gotham Bold" panose="02000803030000020004" pitchFamily="2" charset="0"/>
              </a:defRPr>
            </a:lvl1pPr>
          </a:lstStyle>
          <a:p>
            <a:pPr lvl="0"/>
            <a:r>
              <a:rPr lang="en-US" dirty="0"/>
              <a:t>Insert Media</a:t>
            </a:r>
          </a:p>
        </p:txBody>
      </p:sp>
    </p:spTree>
    <p:extLst>
      <p:ext uri="{BB962C8B-B14F-4D97-AF65-F5344CB8AC3E}">
        <p14:creationId xmlns:p14="http://schemas.microsoft.com/office/powerpoint/2010/main" val="1727908379"/>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ull Media- Dark Boarder">
    <p:bg>
      <p:bgPr>
        <a:solidFill>
          <a:schemeClr val="accent6">
            <a:lumMod val="5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4" hasCustomPrompt="1"/>
          </p:nvPr>
        </p:nvSpPr>
        <p:spPr>
          <a:xfrm>
            <a:off x="510990" y="558055"/>
            <a:ext cx="8104350" cy="4020671"/>
          </a:xfrm>
        </p:spPr>
        <p:txBody>
          <a:bodyPr anchor="ctr" anchorCtr="0"/>
          <a:lstStyle>
            <a:lvl1pPr marL="112712" indent="0" algn="ctr">
              <a:buNone/>
              <a:defRPr b="0" i="0">
                <a:latin typeface="Gotham Bold" panose="02000803030000020004" pitchFamily="2" charset="0"/>
                <a:ea typeface="Gotham Bold" panose="02000803030000020004" pitchFamily="2" charset="0"/>
                <a:cs typeface="Gotham Bold" panose="02000803030000020004" pitchFamily="2" charset="0"/>
              </a:defRPr>
            </a:lvl1pPr>
          </a:lstStyle>
          <a:p>
            <a:pPr lvl="0"/>
            <a:r>
              <a:rPr lang="en-US" dirty="0"/>
              <a:t>Insert Media</a:t>
            </a:r>
          </a:p>
        </p:txBody>
      </p:sp>
    </p:spTree>
    <p:extLst>
      <p:ext uri="{BB962C8B-B14F-4D97-AF65-F5344CB8AC3E}">
        <p14:creationId xmlns:p14="http://schemas.microsoft.com/office/powerpoint/2010/main" val="916650757"/>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hart Styling">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274843" y="342915"/>
            <a:ext cx="8295946" cy="602163"/>
          </a:xfrm>
        </p:spPr>
        <p:txBody>
          <a:bodyPr>
            <a:normAutofit/>
          </a:bodyPr>
          <a:lstStyle>
            <a:lvl1pPr marL="112712" indent="0">
              <a:buNone/>
              <a:defRPr sz="5250" b="0" i="0" cap="all" baseline="0">
                <a:solidFill>
                  <a:schemeClr val="tx2">
                    <a:lumMod val="20000"/>
                    <a:lumOff val="80000"/>
                  </a:schemeClr>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pPr lvl="0"/>
            <a:r>
              <a:rPr lang="en-US" dirty="0"/>
              <a:t>Chart </a:t>
            </a:r>
            <a:r>
              <a:rPr lang="en-US" dirty="0" err="1"/>
              <a:t>syling</a:t>
            </a:r>
            <a:endParaRPr lang="en-US" dirty="0"/>
          </a:p>
        </p:txBody>
      </p:sp>
      <p:sp>
        <p:nvSpPr>
          <p:cNvPr id="2" name="Title 1"/>
          <p:cNvSpPr>
            <a:spLocks noGrp="1"/>
          </p:cNvSpPr>
          <p:nvPr>
            <p:ph type="title" hasCustomPrompt="1"/>
          </p:nvPr>
        </p:nvSpPr>
        <p:spPr>
          <a:xfrm>
            <a:off x="984340" y="618283"/>
            <a:ext cx="7886700" cy="659783"/>
          </a:xfrm>
        </p:spPr>
        <p:txBody>
          <a:bodyPr anchor="t" anchorCtr="0">
            <a:normAutofit/>
          </a:bodyPr>
          <a:lstStyle>
            <a:lvl1pPr>
              <a:defRPr sz="2250" b="0" i="0" cap="all" baseline="0">
                <a:solidFill>
                  <a:schemeClr val="accent3"/>
                </a:solidFill>
                <a:latin typeface="Gotham Bold" charset="0"/>
                <a:ea typeface="Gotham Bold" charset="0"/>
                <a:cs typeface="Gotham Bold" charset="0"/>
              </a:defRPr>
            </a:lvl1pPr>
          </a:lstStyle>
          <a:p>
            <a:r>
              <a:rPr lang="en-US" dirty="0"/>
              <a:t>Copy/paste chart from </a:t>
            </a:r>
            <a:br>
              <a:rPr lang="en-US" dirty="0"/>
            </a:br>
            <a:r>
              <a:rPr lang="en-US" dirty="0"/>
              <a:t>master slides</a:t>
            </a:r>
          </a:p>
        </p:txBody>
      </p:sp>
      <p:graphicFrame>
        <p:nvGraphicFramePr>
          <p:cNvPr id="14" name="Content Placeholder 7"/>
          <p:cNvGraphicFramePr>
            <a:graphicFrameLocks/>
          </p:cNvGraphicFramePr>
          <p:nvPr>
            <p:extLst>
              <p:ext uri="{D42A27DB-BD31-4B8C-83A1-F6EECF244321}">
                <p14:modId xmlns:p14="http://schemas.microsoft.com/office/powerpoint/2010/main" val="2291159458"/>
              </p:ext>
            </p:extLst>
          </p:nvPr>
        </p:nvGraphicFramePr>
        <p:xfrm>
          <a:off x="1092547" y="1634778"/>
          <a:ext cx="7011326" cy="2155020"/>
        </p:xfrm>
        <a:graphic>
          <a:graphicData uri="http://schemas.openxmlformats.org/drawingml/2006/table">
            <a:tbl>
              <a:tblPr firstRow="1" bandRow="1">
                <a:tableStyleId>{F2DE63D5-997A-4646-A377-4702673A728D}</a:tableStyleId>
              </a:tblPr>
              <a:tblGrid>
                <a:gridCol w="1506176">
                  <a:extLst>
                    <a:ext uri="{9D8B030D-6E8A-4147-A177-3AD203B41FA5}">
                      <a16:colId xmlns:a16="http://schemas.microsoft.com/office/drawing/2014/main" val="20000"/>
                    </a:ext>
                  </a:extLst>
                </a:gridCol>
                <a:gridCol w="1676521">
                  <a:extLst>
                    <a:ext uri="{9D8B030D-6E8A-4147-A177-3AD203B41FA5}">
                      <a16:colId xmlns:a16="http://schemas.microsoft.com/office/drawing/2014/main" val="20001"/>
                    </a:ext>
                  </a:extLst>
                </a:gridCol>
                <a:gridCol w="1249735">
                  <a:extLst>
                    <a:ext uri="{9D8B030D-6E8A-4147-A177-3AD203B41FA5}">
                      <a16:colId xmlns:a16="http://schemas.microsoft.com/office/drawing/2014/main" val="20002"/>
                    </a:ext>
                  </a:extLst>
                </a:gridCol>
                <a:gridCol w="828475">
                  <a:extLst>
                    <a:ext uri="{9D8B030D-6E8A-4147-A177-3AD203B41FA5}">
                      <a16:colId xmlns:a16="http://schemas.microsoft.com/office/drawing/2014/main" val="20003"/>
                    </a:ext>
                  </a:extLst>
                </a:gridCol>
                <a:gridCol w="1750419">
                  <a:extLst>
                    <a:ext uri="{9D8B030D-6E8A-4147-A177-3AD203B41FA5}">
                      <a16:colId xmlns:a16="http://schemas.microsoft.com/office/drawing/2014/main" val="20004"/>
                    </a:ext>
                  </a:extLst>
                </a:gridCol>
              </a:tblGrid>
              <a:tr h="364584">
                <a:tc>
                  <a:txBody>
                    <a:bodyPr/>
                    <a:lstStyle/>
                    <a:p>
                      <a:r>
                        <a:rPr lang="en-US" sz="1000" b="0" i="0" dirty="0">
                          <a:latin typeface="Gotham Bold" panose="02000803030000020004" pitchFamily="2" charset="0"/>
                          <a:ea typeface="Helvetica" charset="0"/>
                          <a:cs typeface="Helvetica" charset="0"/>
                        </a:rPr>
                        <a:t>PART</a:t>
                      </a:r>
                      <a:r>
                        <a:rPr lang="en-US" sz="1000" b="0" i="0" baseline="0" dirty="0">
                          <a:latin typeface="Gotham Bold" panose="02000803030000020004" pitchFamily="2" charset="0"/>
                          <a:ea typeface="Helvetica" charset="0"/>
                          <a:cs typeface="Helvetica" charset="0"/>
                        </a:rPr>
                        <a:t> CODE</a:t>
                      </a:r>
                      <a:endParaRPr lang="en-US" sz="1000" b="0" i="0" dirty="0">
                        <a:latin typeface="Gotham Bold" panose="02000803030000020004" pitchFamily="2" charset="0"/>
                        <a:ea typeface="Helvetica" charset="0"/>
                        <a:cs typeface="Helvetica" charset="0"/>
                      </a:endParaRP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solidFill>
                      <a:schemeClr val="tx2"/>
                    </a:solidFill>
                  </a:tcPr>
                </a:tc>
                <a:tc>
                  <a:txBody>
                    <a:bodyPr/>
                    <a:lstStyle/>
                    <a:p>
                      <a:r>
                        <a:rPr lang="en-US" sz="1000" b="0" i="0" dirty="0">
                          <a:latin typeface="Gotham Bold" panose="02000803030000020004" pitchFamily="2" charset="0"/>
                          <a:ea typeface="Helvetica" charset="0"/>
                          <a:cs typeface="Helvetica" charset="0"/>
                        </a:rPr>
                        <a:t>DESCRIPTION</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solidFill>
                      <a:schemeClr val="tx2"/>
                    </a:solidFill>
                  </a:tcPr>
                </a:tc>
                <a:tc>
                  <a:txBody>
                    <a:bodyPr/>
                    <a:lstStyle/>
                    <a:p>
                      <a:r>
                        <a:rPr lang="en-US" sz="1000" b="0" i="0" dirty="0">
                          <a:latin typeface="Gotham Bold" panose="02000803030000020004" pitchFamily="2" charset="0"/>
                          <a:ea typeface="Helvetica" charset="0"/>
                          <a:cs typeface="Helvetica" charset="0"/>
                        </a:rPr>
                        <a:t>PRICE</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solidFill>
                      <a:schemeClr val="tx2"/>
                    </a:solidFill>
                  </a:tcPr>
                </a:tc>
                <a:tc>
                  <a:txBody>
                    <a:bodyPr/>
                    <a:lstStyle/>
                    <a:p>
                      <a:r>
                        <a:rPr lang="en-US" sz="1000" b="0" i="0" dirty="0">
                          <a:latin typeface="Gotham Bold" panose="02000803030000020004" pitchFamily="2" charset="0"/>
                          <a:ea typeface="Helvetica" charset="0"/>
                          <a:cs typeface="Helvetica" charset="0"/>
                        </a:rPr>
                        <a:t>POINTS</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solidFill>
                      <a:schemeClr val="tx2"/>
                    </a:solidFill>
                  </a:tcPr>
                </a:tc>
                <a:tc>
                  <a:txBody>
                    <a:bodyPr/>
                    <a:lstStyle/>
                    <a:p>
                      <a:r>
                        <a:rPr lang="en-US" sz="1000" b="0" i="0" dirty="0">
                          <a:latin typeface="Gotham Bold" panose="02000803030000020004" pitchFamily="2" charset="0"/>
                          <a:ea typeface="Helvetica" charset="0"/>
                          <a:cs typeface="Helvetica" charset="0"/>
                        </a:rPr>
                        <a:t>STATUS</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356463">
                <a:tc>
                  <a:txBody>
                    <a:bodyPr/>
                    <a:lstStyle/>
                    <a:p>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906600</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r>
                        <a:rPr lang="en-US" sz="1000" b="0" dirty="0" err="1">
                          <a:latin typeface="Helvetica LT Std Light" panose="020B0403020202020204" pitchFamily="34" charset="0"/>
                        </a:rPr>
                        <a:t>VersaFill</a:t>
                      </a:r>
                      <a:r>
                        <a:rPr lang="en-US" sz="1000" b="0" baseline="0" dirty="0">
                          <a:latin typeface="Helvetica LT Std Light" panose="020B0403020202020204" pitchFamily="34" charset="0"/>
                        </a:rPr>
                        <a:t> II (E-Gap)</a:t>
                      </a:r>
                      <a:endParaRPr lang="en-US" sz="1000" b="0" dirty="0">
                        <a:latin typeface="Helvetica LT Std Light" panose="020B0403020202020204" pitchFamily="34" charset="0"/>
                      </a:endParaRP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$227.24/each</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568</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Limited</a:t>
                      </a:r>
                      <a:r>
                        <a:rPr lang="en-US" sz="1000" b="0" i="0" baseline="0" dirty="0">
                          <a:solidFill>
                            <a:schemeClr val="accent5">
                              <a:lumMod val="60000"/>
                              <a:lumOff val="40000"/>
                            </a:schemeClr>
                          </a:solidFill>
                          <a:latin typeface="Helvetica LT Std Light" panose="020B0403020202020204" pitchFamily="34" charset="0"/>
                          <a:ea typeface="Helvetica" charset="0"/>
                          <a:cs typeface="Helvetica" charset="0"/>
                        </a:rPr>
                        <a:t> Availability</a:t>
                      </a:r>
                      <a:endParaRPr lang="en-US" sz="1000" b="0" i="0" dirty="0">
                        <a:solidFill>
                          <a:schemeClr val="accent5">
                            <a:lumMod val="60000"/>
                            <a:lumOff val="40000"/>
                          </a:schemeClr>
                        </a:solidFill>
                        <a:latin typeface="Helvetica LT Std Light" panose="020B0403020202020204" pitchFamily="34" charset="0"/>
                        <a:ea typeface="Helvetica" charset="0"/>
                        <a:cs typeface="Helvetica" charset="0"/>
                      </a:endParaRP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3564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906600</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r>
                        <a:rPr lang="en-US" sz="1000" b="0" dirty="0" err="1">
                          <a:latin typeface="Helvetica LT Std Light" panose="020B0403020202020204" pitchFamily="34" charset="0"/>
                        </a:rPr>
                        <a:t>VersaFill</a:t>
                      </a:r>
                      <a:r>
                        <a:rPr lang="en-US" sz="1000" b="0" baseline="0" dirty="0">
                          <a:latin typeface="Helvetica LT Std Light" panose="020B0403020202020204" pitchFamily="34" charset="0"/>
                        </a:rPr>
                        <a:t> II (Air-Gap)</a:t>
                      </a:r>
                      <a:endParaRPr lang="en-US" sz="1000" b="0" dirty="0">
                        <a:latin typeface="Helvetica LT Std Light" panose="020B0403020202020204" pitchFamily="34" charset="0"/>
                      </a:endParaRP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$227.24/each</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568</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Limited</a:t>
                      </a:r>
                      <a:r>
                        <a:rPr lang="en-US" sz="1000" b="0" i="0" baseline="0" dirty="0">
                          <a:solidFill>
                            <a:schemeClr val="accent5">
                              <a:lumMod val="60000"/>
                              <a:lumOff val="40000"/>
                            </a:schemeClr>
                          </a:solidFill>
                          <a:latin typeface="Helvetica LT Std Light" panose="020B0403020202020204" pitchFamily="34" charset="0"/>
                          <a:ea typeface="Helvetica" charset="0"/>
                          <a:cs typeface="Helvetica" charset="0"/>
                        </a:rPr>
                        <a:t> Availability</a:t>
                      </a:r>
                      <a:endParaRPr lang="en-US" sz="1000" b="0" i="0" dirty="0">
                        <a:solidFill>
                          <a:schemeClr val="accent5">
                            <a:lumMod val="60000"/>
                            <a:lumOff val="40000"/>
                          </a:schemeClr>
                        </a:solidFill>
                        <a:latin typeface="Helvetica LT Std Light" panose="020B0403020202020204" pitchFamily="34" charset="0"/>
                        <a:ea typeface="Helvetica" charset="0"/>
                        <a:cs typeface="Helvetica" charset="0"/>
                      </a:endParaRP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2"/>
                  </a:ext>
                </a:extLst>
              </a:tr>
              <a:tr h="3564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906600</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r>
                        <a:rPr lang="en-US" sz="1000" b="0" dirty="0" err="1">
                          <a:latin typeface="Helvetica LT Std Light" panose="020B0403020202020204" pitchFamily="34" charset="0"/>
                        </a:rPr>
                        <a:t>VersaFill</a:t>
                      </a:r>
                      <a:r>
                        <a:rPr lang="en-US" sz="1000" b="0" baseline="0" dirty="0">
                          <a:latin typeface="Helvetica LT Std Light" panose="020B0403020202020204" pitchFamily="34" charset="0"/>
                        </a:rPr>
                        <a:t> II (Mass)</a:t>
                      </a:r>
                      <a:endParaRPr lang="en-US" sz="1000" b="0" dirty="0">
                        <a:latin typeface="Helvetica LT Std Light" panose="020B0403020202020204" pitchFamily="34" charset="0"/>
                      </a:endParaRP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$227.24/each</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568</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Limited</a:t>
                      </a:r>
                      <a:r>
                        <a:rPr lang="en-US" sz="1000" b="0" i="0" baseline="0" dirty="0">
                          <a:solidFill>
                            <a:schemeClr val="accent5">
                              <a:lumMod val="60000"/>
                              <a:lumOff val="40000"/>
                            </a:schemeClr>
                          </a:solidFill>
                          <a:latin typeface="Helvetica LT Std Light" panose="020B0403020202020204" pitchFamily="34" charset="0"/>
                          <a:ea typeface="Helvetica" charset="0"/>
                          <a:cs typeface="Helvetica" charset="0"/>
                        </a:rPr>
                        <a:t> Availability</a:t>
                      </a:r>
                      <a:endParaRPr lang="en-US" sz="1000" b="0" i="0" dirty="0">
                        <a:solidFill>
                          <a:schemeClr val="accent5">
                            <a:lumMod val="60000"/>
                            <a:lumOff val="40000"/>
                          </a:schemeClr>
                        </a:solidFill>
                        <a:latin typeface="Helvetica LT Std Light" panose="020B0403020202020204" pitchFamily="34" charset="0"/>
                        <a:ea typeface="Helvetica" charset="0"/>
                        <a:cs typeface="Helvetica" charset="0"/>
                      </a:endParaRP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3"/>
                  </a:ext>
                </a:extLst>
              </a:tr>
              <a:tr h="35646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906600</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r>
                        <a:rPr lang="en-US" sz="1000" b="0" dirty="0" err="1">
                          <a:latin typeface="Helvetica LT Std Light" panose="020B0403020202020204" pitchFamily="34" charset="0"/>
                        </a:rPr>
                        <a:t>VersaFill</a:t>
                      </a:r>
                      <a:r>
                        <a:rPr lang="en-US" sz="1000" b="0" baseline="0" dirty="0">
                          <a:latin typeface="Helvetica LT Std Light" panose="020B0403020202020204" pitchFamily="34" charset="0"/>
                        </a:rPr>
                        <a:t> II (E-Gap)</a:t>
                      </a:r>
                      <a:endParaRPr lang="en-US" sz="1000" b="0" dirty="0">
                        <a:latin typeface="Helvetica LT Std Light" panose="020B0403020202020204" pitchFamily="34" charset="0"/>
                      </a:endParaRP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$227.24/each</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568</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Limited</a:t>
                      </a:r>
                      <a:r>
                        <a:rPr lang="en-US" sz="1000" b="0" i="0" baseline="0" dirty="0">
                          <a:solidFill>
                            <a:schemeClr val="accent5">
                              <a:lumMod val="60000"/>
                              <a:lumOff val="40000"/>
                            </a:schemeClr>
                          </a:solidFill>
                          <a:latin typeface="Helvetica LT Std Light" panose="020B0403020202020204" pitchFamily="34" charset="0"/>
                          <a:ea typeface="Helvetica" charset="0"/>
                          <a:cs typeface="Helvetica" charset="0"/>
                        </a:rPr>
                        <a:t> Availability</a:t>
                      </a:r>
                      <a:endParaRPr lang="en-US" sz="1000" b="0" i="0" dirty="0">
                        <a:solidFill>
                          <a:schemeClr val="accent5">
                            <a:lumMod val="60000"/>
                            <a:lumOff val="40000"/>
                          </a:schemeClr>
                        </a:solidFill>
                        <a:latin typeface="Helvetica LT Std Light" panose="020B0403020202020204" pitchFamily="34" charset="0"/>
                        <a:ea typeface="Helvetica" charset="0"/>
                        <a:cs typeface="Helvetica" charset="0"/>
                      </a:endParaRP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4"/>
                  </a:ext>
                </a:extLst>
              </a:tr>
              <a:tr h="3645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906600</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r>
                        <a:rPr lang="en-US" sz="1000" b="0" dirty="0" err="1">
                          <a:latin typeface="Helvetica LT Std Light" panose="020B0403020202020204" pitchFamily="34" charset="0"/>
                        </a:rPr>
                        <a:t>VersaFill</a:t>
                      </a:r>
                      <a:r>
                        <a:rPr lang="en-US" sz="1000" b="0" baseline="0" dirty="0">
                          <a:latin typeface="Helvetica LT Std Light" panose="020B0403020202020204" pitchFamily="34" charset="0"/>
                        </a:rPr>
                        <a:t> II (Air Gap)</a:t>
                      </a:r>
                      <a:endParaRPr lang="en-US" sz="1000" b="0" dirty="0">
                        <a:latin typeface="Helvetica LT Std Light" panose="020B0403020202020204" pitchFamily="34" charset="0"/>
                      </a:endParaRP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$227.24/each</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568</a:t>
                      </a: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5">
                              <a:lumMod val="60000"/>
                              <a:lumOff val="40000"/>
                            </a:schemeClr>
                          </a:solidFill>
                          <a:latin typeface="Helvetica LT Std Light" panose="020B0403020202020204" pitchFamily="34" charset="0"/>
                          <a:ea typeface="Helvetica" charset="0"/>
                          <a:cs typeface="Helvetica" charset="0"/>
                        </a:rPr>
                        <a:t>Limited</a:t>
                      </a:r>
                      <a:r>
                        <a:rPr lang="en-US" sz="1000" b="0" i="0" baseline="0" dirty="0">
                          <a:solidFill>
                            <a:schemeClr val="accent5">
                              <a:lumMod val="60000"/>
                              <a:lumOff val="40000"/>
                            </a:schemeClr>
                          </a:solidFill>
                          <a:latin typeface="Helvetica LT Std Light" panose="020B0403020202020204" pitchFamily="34" charset="0"/>
                          <a:ea typeface="Helvetica" charset="0"/>
                          <a:cs typeface="Helvetica" charset="0"/>
                        </a:rPr>
                        <a:t> Availability</a:t>
                      </a:r>
                      <a:endParaRPr lang="en-US" sz="1000" b="0" i="0" dirty="0">
                        <a:solidFill>
                          <a:schemeClr val="accent5">
                            <a:lumMod val="60000"/>
                            <a:lumOff val="40000"/>
                          </a:schemeClr>
                        </a:solidFill>
                        <a:latin typeface="Helvetica LT Std Light" panose="020B0403020202020204" pitchFamily="34" charset="0"/>
                        <a:ea typeface="Helvetica" charset="0"/>
                        <a:cs typeface="Helvetica" charset="0"/>
                      </a:endParaRPr>
                    </a:p>
                  </a:txBody>
                  <a:tcPr marL="68735" marR="68735" marT="25774" marB="25774" anchor="ctr">
                    <a:lnL w="9525" cap="flat" cmpd="sng" algn="ctr">
                      <a:solidFill>
                        <a:schemeClr val="accent5">
                          <a:lumMod val="60000"/>
                          <a:lumOff val="40000"/>
                        </a:schemeClr>
                      </a:solidFill>
                      <a:prstDash val="solid"/>
                      <a:round/>
                      <a:headEnd type="none" w="med" len="med"/>
                      <a:tailEnd type="none" w="med" len="med"/>
                    </a:lnL>
                    <a:lnR w="9525" cap="flat" cmpd="sng" algn="ctr">
                      <a:solidFill>
                        <a:schemeClr val="accent5">
                          <a:lumMod val="60000"/>
                          <a:lumOff val="40000"/>
                        </a:schemeClr>
                      </a:solidFill>
                      <a:prstDash val="solid"/>
                      <a:round/>
                      <a:headEnd type="none" w="med" len="med"/>
                      <a:tailEnd type="none" w="med" len="med"/>
                    </a:lnR>
                    <a:lnT w="9525" cap="flat" cmpd="sng" algn="ctr">
                      <a:solidFill>
                        <a:schemeClr val="accent5">
                          <a:lumMod val="60000"/>
                          <a:lumOff val="40000"/>
                        </a:schemeClr>
                      </a:solidFill>
                      <a:prstDash val="solid"/>
                      <a:round/>
                      <a:headEnd type="none" w="med" len="med"/>
                      <a:tailEnd type="none" w="med" len="med"/>
                    </a:lnT>
                    <a:lnB w="9525" cap="flat" cmpd="sng" algn="ctr">
                      <a:solidFill>
                        <a:schemeClr val="accent5">
                          <a:lumMod val="60000"/>
                          <a:lumOff val="40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69" y="4579127"/>
            <a:ext cx="590216" cy="590216"/>
          </a:xfrm>
          <a:prstGeom prst="rect">
            <a:avLst/>
          </a:prstGeom>
        </p:spPr>
      </p:pic>
      <p:sp>
        <p:nvSpPr>
          <p:cNvPr id="15" name="Slide Number Placeholder 5"/>
          <p:cNvSpPr>
            <a:spLocks noGrp="1"/>
          </p:cNvSpPr>
          <p:nvPr>
            <p:ph type="sldNum" sz="quarter" idx="12"/>
          </p:nvPr>
        </p:nvSpPr>
        <p:spPr>
          <a:xfrm>
            <a:off x="8365049" y="4737313"/>
            <a:ext cx="411480" cy="273844"/>
          </a:xfrm>
          <a:prstGeom prst="rect">
            <a:avLst/>
          </a:prstGeom>
        </p:spPr>
        <p:txBody>
          <a:bodyPr anchor="ctr" anchorCtr="0"/>
          <a:lstStyle>
            <a:lvl1pPr algn="r">
              <a:defRPr sz="1000" b="0" i="0">
                <a:solidFill>
                  <a:schemeClr val="accent5">
                    <a:lumMod val="50000"/>
                  </a:schemeClr>
                </a:solidFill>
                <a:latin typeface="Helvetica LT Std Light" charset="0"/>
                <a:ea typeface="Helvetica LT Std Light" charset="0"/>
                <a:cs typeface="Helvetica LT Std Light" charset="0"/>
              </a:defRPr>
            </a:lvl1pPr>
          </a:lstStyle>
          <a:p>
            <a:fld id="{00C708A1-6575-8D4A-A5EC-586CFF3AA03F}" type="slidenum">
              <a:rPr lang="en-US" smtClean="0"/>
              <a:pPr/>
              <a:t>‹#›</a:t>
            </a:fld>
            <a:endParaRPr lang="en-US" dirty="0"/>
          </a:p>
        </p:txBody>
      </p:sp>
      <p:sp>
        <p:nvSpPr>
          <p:cNvPr id="22" name="Date Placeholder 3"/>
          <p:cNvSpPr>
            <a:spLocks noGrp="1"/>
          </p:cNvSpPr>
          <p:nvPr>
            <p:ph type="dt" sz="half" idx="10"/>
          </p:nvPr>
        </p:nvSpPr>
        <p:spPr>
          <a:xfrm>
            <a:off x="868680" y="4738046"/>
            <a:ext cx="815339" cy="273844"/>
          </a:xfrm>
          <a:prstGeom prst="rect">
            <a:avLst/>
          </a:prstGeom>
        </p:spPr>
        <p:txBody>
          <a:bodyPr anchor="ctr" anchorCtr="0"/>
          <a:lstStyle>
            <a:lvl1pPr>
              <a:defRPr sz="1000"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fld id="{BB99C5C1-7217-3C46-88B9-F0BAD4208C8E}" type="datetime1">
              <a:rPr lang="en-US" smtClean="0"/>
              <a:pPr/>
              <a:t>1/20/2021</a:t>
            </a:fld>
            <a:endParaRPr lang="en-US" dirty="0"/>
          </a:p>
        </p:txBody>
      </p:sp>
      <p:sp>
        <p:nvSpPr>
          <p:cNvPr id="13" name="Footer Placeholder 4"/>
          <p:cNvSpPr>
            <a:spLocks noGrp="1"/>
          </p:cNvSpPr>
          <p:nvPr>
            <p:ph type="ftr" sz="quarter" idx="11"/>
          </p:nvPr>
        </p:nvSpPr>
        <p:spPr>
          <a:xfrm>
            <a:off x="1687544" y="4738046"/>
            <a:ext cx="6677505" cy="273844"/>
          </a:xfrm>
          <a:prstGeom prst="rect">
            <a:avLst/>
          </a:prstGeom>
        </p:spPr>
        <p:txBody>
          <a:bodyPr anchor="ctr" anchorCtr="0"/>
          <a:lstStyle>
            <a:lvl1pPr algn="l">
              <a:defRPr sz="1000"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r>
              <a:rPr lang="en-US" dirty="0"/>
              <a:t>Kick Stains to the Curb</a:t>
            </a:r>
          </a:p>
        </p:txBody>
      </p:sp>
    </p:spTree>
    <p:extLst>
      <p:ext uri="{BB962C8B-B14F-4D97-AF65-F5344CB8AC3E}">
        <p14:creationId xmlns:p14="http://schemas.microsoft.com/office/powerpoint/2010/main" val="1516355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3150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Section- Individual">
    <p:bg>
      <p:bgPr>
        <a:solidFill>
          <a:schemeClr val="accent1"/>
        </a:solidFill>
        <a:effectLst/>
      </p:bgPr>
    </p:bg>
    <p:spTree>
      <p:nvGrpSpPr>
        <p:cNvPr id="1" name=""/>
        <p:cNvGrpSpPr/>
        <p:nvPr/>
      </p:nvGrpSpPr>
      <p:grpSpPr>
        <a:xfrm>
          <a:off x="0" y="0"/>
          <a:ext cx="0" cy="0"/>
          <a:chOff x="0" y="0"/>
          <a:chExt cx="0" cy="0"/>
        </a:xfrm>
      </p:grpSpPr>
      <p:sp>
        <p:nvSpPr>
          <p:cNvPr id="6" name="Rectangle 5"/>
          <p:cNvSpPr/>
          <p:nvPr/>
        </p:nvSpPr>
        <p:spPr>
          <a:xfrm>
            <a:off x="0" y="0"/>
            <a:ext cx="9144000" cy="51435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8" name="Picture 7">
            <a:extLst>
              <a:ext uri="{FF2B5EF4-FFF2-40B4-BE49-F238E27FC236}">
                <a16:creationId xmlns:a16="http://schemas.microsoft.com/office/drawing/2014/main" id="{49927BD9-77A2-4B2D-9744-5885E9161D7F}"/>
              </a:ext>
            </a:extLst>
          </p:cNvPr>
          <p:cNvPicPr>
            <a:picLocks noChangeAspect="1"/>
          </p:cNvPicPr>
          <p:nvPr userDrawn="1"/>
        </p:nvPicPr>
        <p:blipFill>
          <a:blip r:embed="rId2"/>
          <a:stretch>
            <a:fillRect/>
          </a:stretch>
        </p:blipFill>
        <p:spPr>
          <a:xfrm>
            <a:off x="477890" y="1796653"/>
            <a:ext cx="1543050" cy="1535906"/>
          </a:xfrm>
          <a:prstGeom prst="rect">
            <a:avLst/>
          </a:prstGeom>
        </p:spPr>
      </p:pic>
      <p:pic>
        <p:nvPicPr>
          <p:cNvPr id="2" name="Picture 1">
            <a:extLst>
              <a:ext uri="{FF2B5EF4-FFF2-40B4-BE49-F238E27FC236}">
                <a16:creationId xmlns:a16="http://schemas.microsoft.com/office/drawing/2014/main" id="{FE0A84B8-4A22-4DDB-94FD-D277FEC9A460}"/>
              </a:ext>
            </a:extLst>
          </p:cNvPr>
          <p:cNvPicPr>
            <a:picLocks noChangeAspect="1"/>
          </p:cNvPicPr>
          <p:nvPr userDrawn="1"/>
        </p:nvPicPr>
        <p:blipFill>
          <a:blip r:embed="rId3"/>
          <a:stretch>
            <a:fillRect/>
          </a:stretch>
        </p:blipFill>
        <p:spPr>
          <a:xfrm>
            <a:off x="2112554" y="1893047"/>
            <a:ext cx="6450806" cy="1393031"/>
          </a:xfrm>
          <a:prstGeom prst="rect">
            <a:avLst/>
          </a:prstGeom>
        </p:spPr>
      </p:pic>
    </p:spTree>
    <p:extLst>
      <p:ext uri="{BB962C8B-B14F-4D97-AF65-F5344CB8AC3E}">
        <p14:creationId xmlns:p14="http://schemas.microsoft.com/office/powerpoint/2010/main" val="4117005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Title- External">
    <p:bg>
      <p:bgPr>
        <a:solidFill>
          <a:schemeClr val="accent1"/>
        </a:solidFill>
        <a:effectLst/>
      </p:bgPr>
    </p:bg>
    <p:spTree>
      <p:nvGrpSpPr>
        <p:cNvPr id="1" name=""/>
        <p:cNvGrpSpPr/>
        <p:nvPr/>
      </p:nvGrpSpPr>
      <p:grpSpPr>
        <a:xfrm>
          <a:off x="0" y="0"/>
          <a:ext cx="0" cy="0"/>
          <a:chOff x="0" y="0"/>
          <a:chExt cx="0" cy="0"/>
        </a:xfrm>
      </p:grpSpPr>
      <p:sp>
        <p:nvSpPr>
          <p:cNvPr id="10" name="Rectangle 9"/>
          <p:cNvSpPr/>
          <p:nvPr userDrawn="1"/>
        </p:nvSpPr>
        <p:spPr>
          <a:xfrm>
            <a:off x="0" y="0"/>
            <a:ext cx="9144000" cy="51435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userDrawn="1"/>
        </p:nvSpPr>
        <p:spPr>
          <a:xfrm>
            <a:off x="0" y="1303020"/>
            <a:ext cx="9144000" cy="25668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367" y="4242060"/>
            <a:ext cx="699918" cy="699918"/>
          </a:xfrm>
          <a:prstGeom prst="rect">
            <a:avLst/>
          </a:prstGeom>
        </p:spPr>
      </p:pic>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6367" y="4242060"/>
            <a:ext cx="699918" cy="699918"/>
          </a:xfrm>
          <a:prstGeom prst="rect">
            <a:avLst/>
          </a:prstGeom>
        </p:spPr>
      </p:pic>
      <p:sp>
        <p:nvSpPr>
          <p:cNvPr id="6" name="Picture Placeholder 5"/>
          <p:cNvSpPr>
            <a:spLocks noGrp="1"/>
          </p:cNvSpPr>
          <p:nvPr>
            <p:ph type="pic" sz="quarter" idx="10" hasCustomPrompt="1"/>
          </p:nvPr>
        </p:nvSpPr>
        <p:spPr>
          <a:xfrm>
            <a:off x="3347859" y="1303338"/>
            <a:ext cx="2422525" cy="852487"/>
          </a:xfrm>
        </p:spPr>
        <p:txBody>
          <a:bodyPr anchor="ctr" anchorCtr="0"/>
          <a:lstStyle>
            <a:lvl1pPr marL="112712" indent="0" algn="ctr">
              <a:buNone/>
              <a:defRPr/>
            </a:lvl1pPr>
          </a:lstStyle>
          <a:p>
            <a:r>
              <a:rPr lang="en-US" dirty="0"/>
              <a:t>Insert Logo</a:t>
            </a:r>
          </a:p>
        </p:txBody>
      </p:sp>
      <p:sp>
        <p:nvSpPr>
          <p:cNvPr id="17" name="Title 1"/>
          <p:cNvSpPr>
            <a:spLocks noGrp="1"/>
          </p:cNvSpPr>
          <p:nvPr>
            <p:ph type="ctrTitle" hasCustomPrompt="1"/>
          </p:nvPr>
        </p:nvSpPr>
        <p:spPr>
          <a:xfrm>
            <a:off x="672921" y="2091856"/>
            <a:ext cx="7772400" cy="723502"/>
          </a:xfrm>
        </p:spPr>
        <p:txBody>
          <a:bodyPr anchor="ctr" anchorCtr="0">
            <a:normAutofit/>
          </a:bodyPr>
          <a:lstStyle>
            <a:lvl1pPr algn="ctr">
              <a:defRPr sz="3750" b="0" i="0" cap="all" baseline="0">
                <a:solidFill>
                  <a:srgbClr val="0074C8"/>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r>
              <a:rPr lang="en-US" dirty="0"/>
              <a:t>Headline</a:t>
            </a:r>
          </a:p>
        </p:txBody>
      </p:sp>
      <p:sp>
        <p:nvSpPr>
          <p:cNvPr id="18" name="Subtitle 2"/>
          <p:cNvSpPr>
            <a:spLocks noGrp="1"/>
          </p:cNvSpPr>
          <p:nvPr>
            <p:ph type="subTitle" idx="1" hasCustomPrompt="1"/>
          </p:nvPr>
        </p:nvSpPr>
        <p:spPr>
          <a:xfrm>
            <a:off x="1130121" y="2721273"/>
            <a:ext cx="6858000" cy="390959"/>
          </a:xfrm>
        </p:spPr>
        <p:txBody>
          <a:bodyPr anchor="ctr" anchorCtr="0">
            <a:normAutofit/>
          </a:bodyPr>
          <a:lstStyle>
            <a:lvl1pPr marL="0" indent="0" algn="ctr">
              <a:spcBef>
                <a:spcPts val="750"/>
              </a:spcBef>
              <a:buNone/>
              <a:defRPr sz="1350" b="0" i="0" cap="none" baseline="0">
                <a:solidFill>
                  <a:srgbClr val="0074C8"/>
                </a:solidFill>
                <a:latin typeface="Helvetica LT Std Light" panose="020B0403020202020204" pitchFamily="34" charset="0"/>
                <a:ea typeface="Helvetica LT Std Light" panose="020B0403020202020204" pitchFamily="34" charset="0"/>
                <a:cs typeface="Helvetica" charset="0"/>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dirty="0" err="1"/>
              <a:t>Subheadline</a:t>
            </a:r>
            <a:endParaRPr lang="en-US" dirty="0"/>
          </a:p>
        </p:txBody>
      </p:sp>
      <p:cxnSp>
        <p:nvCxnSpPr>
          <p:cNvPr id="19" name="Straight Connector 18"/>
          <p:cNvCxnSpPr/>
          <p:nvPr userDrawn="1"/>
        </p:nvCxnSpPr>
        <p:spPr>
          <a:xfrm>
            <a:off x="1130121" y="3297167"/>
            <a:ext cx="685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Date Placeholder 3"/>
          <p:cNvSpPr txBox="1">
            <a:spLocks/>
          </p:cNvSpPr>
          <p:nvPr userDrawn="1"/>
        </p:nvSpPr>
        <p:spPr>
          <a:xfrm>
            <a:off x="1130121" y="3446148"/>
            <a:ext cx="6858000" cy="273844"/>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8FCB3A-0DC9-274B-A05A-4D1DBAF0DA69}" type="datetime1">
              <a:rPr lang="en-US" sz="900" b="0" i="0" smtClean="0">
                <a:latin typeface="Helvetica LT Std Light" charset="0"/>
                <a:ea typeface="Helvetica LT Std Light" charset="0"/>
                <a:cs typeface="Helvetica LT Std Light" charset="0"/>
              </a:rPr>
              <a:pPr/>
              <a:t>1/20/2021</a:t>
            </a:fld>
            <a:endParaRPr lang="en-US" sz="900" b="0" i="0" dirty="0">
              <a:latin typeface="Helvetica LT Std Light" charset="0"/>
              <a:ea typeface="Helvetica LT Std Light" charset="0"/>
              <a:cs typeface="Helvetica LT Std Light" charset="0"/>
            </a:endParaRPr>
          </a:p>
        </p:txBody>
      </p:sp>
      <p:cxnSp>
        <p:nvCxnSpPr>
          <p:cNvPr id="22" name="Straight Connector 21"/>
          <p:cNvCxnSpPr/>
          <p:nvPr userDrawn="1"/>
        </p:nvCxnSpPr>
        <p:spPr>
          <a:xfrm>
            <a:off x="1130121" y="3209247"/>
            <a:ext cx="6858000" cy="0"/>
          </a:xfrm>
          <a:prstGeom prst="line">
            <a:avLst/>
          </a:prstGeom>
          <a:ln>
            <a:solidFill>
              <a:srgbClr val="0074C8"/>
            </a:solidFill>
          </a:ln>
        </p:spPr>
        <p:style>
          <a:lnRef idx="1">
            <a:schemeClr val="accent1"/>
          </a:lnRef>
          <a:fillRef idx="0">
            <a:schemeClr val="accent1"/>
          </a:fillRef>
          <a:effectRef idx="0">
            <a:schemeClr val="accent1"/>
          </a:effectRef>
          <a:fontRef idx="minor">
            <a:schemeClr val="tx1"/>
          </a:fontRef>
        </p:style>
      </p:cxnSp>
      <p:sp>
        <p:nvSpPr>
          <p:cNvPr id="23" name="Date Placeholder 3"/>
          <p:cNvSpPr txBox="1">
            <a:spLocks/>
          </p:cNvSpPr>
          <p:nvPr userDrawn="1"/>
        </p:nvSpPr>
        <p:spPr>
          <a:xfrm>
            <a:off x="0" y="3380806"/>
            <a:ext cx="9143999" cy="251266"/>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8FCB3A-0DC9-274B-A05A-4D1DBAF0DA69}" type="datetime1">
              <a:rPr lang="en-US" sz="900" b="0" i="0" smtClean="0">
                <a:solidFill>
                  <a:srgbClr val="0074C8"/>
                </a:solidFill>
                <a:latin typeface="Helvetica LT Std Light" charset="0"/>
                <a:ea typeface="Helvetica LT Std Light" charset="0"/>
                <a:cs typeface="Helvetica LT Std Light" charset="0"/>
              </a:rPr>
              <a:pPr/>
              <a:t>1/20/2021</a:t>
            </a:fld>
            <a:endParaRPr lang="en-US" sz="900" b="0" i="0" dirty="0">
              <a:solidFill>
                <a:srgbClr val="0074C8"/>
              </a:solidFill>
              <a:latin typeface="Helvetica LT Std Light" charset="0"/>
              <a:ea typeface="Helvetica LT Std Light" charset="0"/>
              <a:cs typeface="Helvetica LT Std Light" charset="0"/>
            </a:endParaRPr>
          </a:p>
        </p:txBody>
      </p:sp>
    </p:spTree>
    <p:extLst>
      <p:ext uri="{BB962C8B-B14F-4D97-AF65-F5344CB8AC3E}">
        <p14:creationId xmlns:p14="http://schemas.microsoft.com/office/powerpoint/2010/main" val="41909076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3" orient="horz" pos="1620" userDrawn="1">
          <p15:clr>
            <a:srgbClr val="FBAE40"/>
          </p15:clr>
        </p15:guide>
        <p15:guide id="4"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Overview">
    <p:bg>
      <p:bgPr>
        <a:solidFill>
          <a:schemeClr val="accent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Text Placeholder 3"/>
          <p:cNvSpPr>
            <a:spLocks noGrp="1"/>
          </p:cNvSpPr>
          <p:nvPr>
            <p:ph type="body" sz="quarter" idx="12" hasCustomPrompt="1"/>
          </p:nvPr>
        </p:nvSpPr>
        <p:spPr>
          <a:xfrm>
            <a:off x="535577" y="457200"/>
            <a:ext cx="8087723" cy="4208112"/>
          </a:xfrm>
        </p:spPr>
        <p:txBody>
          <a:bodyPr lIns="91440" anchor="ctr" anchorCtr="0"/>
          <a:lstStyle>
            <a:lvl1pPr marL="0" indent="0">
              <a:buNone/>
              <a:tabLst/>
              <a:defRPr sz="1500" b="0" i="0" cap="none" baseline="0">
                <a:solidFill>
                  <a:schemeClr val="bg1"/>
                </a:solidFill>
                <a:latin typeface="Helvetica LT Std Light" charset="0"/>
                <a:ea typeface="Helvetica LT Std Light" charset="0"/>
                <a:cs typeface="Helvetica LT Std Light" charset="0"/>
              </a:defRPr>
            </a:lvl1pPr>
            <a:lvl2pPr marL="0" marR="0" indent="0" algn="l" defTabSz="685783" rtl="0" eaLnBrk="1" fontAlgn="auto" latinLnBrk="0" hangingPunct="1">
              <a:lnSpc>
                <a:spcPct val="90000"/>
              </a:lnSpc>
              <a:spcBef>
                <a:spcPts val="375"/>
              </a:spcBef>
              <a:spcAft>
                <a:spcPts val="1500"/>
              </a:spcAft>
              <a:buClrTx/>
              <a:buSzTx/>
              <a:buFont typeface="Arial" panose="020B0604020202020204" pitchFamily="34" charset="0"/>
              <a:buNone/>
              <a:tabLst/>
              <a:defRPr sz="4875" b="0" i="0" cap="all" spc="0" baseline="0">
                <a:solidFill>
                  <a:schemeClr val="bg1"/>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2pPr>
            <a:lvl3pPr marL="0" indent="0">
              <a:spcBef>
                <a:spcPts val="750"/>
              </a:spcBef>
              <a:spcAft>
                <a:spcPts val="0"/>
              </a:spcAft>
              <a:buFontTx/>
              <a:buNone/>
              <a:tabLst/>
              <a:defRPr sz="1500" b="0" i="0" cap="none" spc="0" baseline="0">
                <a:solidFill>
                  <a:schemeClr val="tx2">
                    <a:lumMod val="40000"/>
                    <a:lumOff val="60000"/>
                  </a:schemeClr>
                </a:solidFill>
                <a:latin typeface="Helvetica LT Std Light" charset="0"/>
                <a:ea typeface="Helvetica LT Std Light" charset="0"/>
                <a:cs typeface="Helvetica LT Std Light" charset="0"/>
              </a:defRPr>
            </a:lvl3pPr>
            <a:lvl4pPr marL="0" indent="0">
              <a:spcBef>
                <a:spcPts val="375"/>
              </a:spcBef>
              <a:spcAft>
                <a:spcPts val="1500"/>
              </a:spcAft>
              <a:buNone/>
              <a:tabLst/>
              <a:defRPr sz="4875" b="0" i="0" cap="all" spc="0" baseline="0">
                <a:solidFill>
                  <a:schemeClr val="tx2">
                    <a:lumMod val="40000"/>
                    <a:lumOff val="60000"/>
                  </a:schemeClr>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4pPr>
          </a:lstStyle>
          <a:p>
            <a:pPr lvl="0"/>
            <a:r>
              <a:rPr lang="en-US" dirty="0"/>
              <a:t>Section 1:</a:t>
            </a:r>
          </a:p>
          <a:p>
            <a:pPr lvl="1"/>
            <a:r>
              <a:rPr lang="en-US" dirty="0"/>
              <a:t>First level </a:t>
            </a:r>
          </a:p>
          <a:p>
            <a:pPr lvl="2"/>
            <a:r>
              <a:rPr lang="en-US" dirty="0"/>
              <a:t>Section 2:</a:t>
            </a:r>
          </a:p>
          <a:p>
            <a:pPr lvl="3"/>
            <a:r>
              <a:rPr lang="en-US" dirty="0"/>
              <a:t>Second level</a:t>
            </a:r>
          </a:p>
        </p:txBody>
      </p:sp>
    </p:spTree>
    <p:extLst>
      <p:ext uri="{BB962C8B-B14F-4D97-AF65-F5344CB8AC3E}">
        <p14:creationId xmlns:p14="http://schemas.microsoft.com/office/powerpoint/2010/main" val="1745822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Individual">
    <p:bg>
      <p:bgPr>
        <a:solidFill>
          <a:schemeClr val="accent1"/>
        </a:solidFill>
        <a:effectLst/>
      </p:bgPr>
    </p:bg>
    <p:spTree>
      <p:nvGrpSpPr>
        <p:cNvPr id="1" name=""/>
        <p:cNvGrpSpPr/>
        <p:nvPr/>
      </p:nvGrpSpPr>
      <p:grpSpPr>
        <a:xfrm>
          <a:off x="0" y="0"/>
          <a:ext cx="0" cy="0"/>
          <a:chOff x="0" y="0"/>
          <a:chExt cx="0" cy="0"/>
        </a:xfrm>
      </p:grpSpPr>
      <p:sp>
        <p:nvSpPr>
          <p:cNvPr id="6" name="Rectangle 5"/>
          <p:cNvSpPr/>
          <p:nvPr userDrawn="1"/>
        </p:nvSpPr>
        <p:spPr>
          <a:xfrm>
            <a:off x="0" y="0"/>
            <a:ext cx="9144000" cy="51435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528659" y="4134119"/>
            <a:ext cx="8090689" cy="826821"/>
          </a:xfrm>
        </p:spPr>
        <p:txBody>
          <a:bodyPr lIns="91440" anchor="b" anchorCtr="0">
            <a:noAutofit/>
          </a:bodyPr>
          <a:lstStyle>
            <a:lvl1pPr>
              <a:defRPr sz="4875" b="0" i="0" cap="all" spc="0" baseline="0">
                <a:solidFill>
                  <a:schemeClr val="bg1"/>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r>
              <a:rPr lang="en-US" dirty="0"/>
              <a:t>title</a:t>
            </a:r>
          </a:p>
        </p:txBody>
      </p:sp>
      <p:sp>
        <p:nvSpPr>
          <p:cNvPr id="4" name="Text Placeholder 3"/>
          <p:cNvSpPr>
            <a:spLocks noGrp="1"/>
          </p:cNvSpPr>
          <p:nvPr>
            <p:ph type="body" sz="quarter" idx="10" hasCustomPrompt="1"/>
          </p:nvPr>
        </p:nvSpPr>
        <p:spPr>
          <a:xfrm>
            <a:off x="528654" y="3934681"/>
            <a:ext cx="8090693" cy="269570"/>
          </a:xfrm>
        </p:spPr>
        <p:txBody>
          <a:bodyPr lIns="91440" rIns="91440">
            <a:noAutofit/>
          </a:bodyPr>
          <a:lstStyle>
            <a:lvl1pPr marL="0" indent="0">
              <a:buNone/>
              <a:defRPr b="0" i="0" baseline="0">
                <a:solidFill>
                  <a:schemeClr val="bg1"/>
                </a:solidFill>
                <a:latin typeface="Helvetica LT Std Light" charset="0"/>
                <a:ea typeface="Helvetica LT Std Light" charset="0"/>
                <a:cs typeface="Helvetica LT Std Light" charset="0"/>
              </a:defRPr>
            </a:lvl1pPr>
          </a:lstStyle>
          <a:p>
            <a:pPr lvl="0"/>
            <a:r>
              <a:rPr lang="en-US" dirty="0"/>
              <a:t>Section #:</a:t>
            </a:r>
          </a:p>
        </p:txBody>
      </p:sp>
    </p:spTree>
    <p:extLst>
      <p:ext uri="{BB962C8B-B14F-4D97-AF65-F5344CB8AC3E}">
        <p14:creationId xmlns:p14="http://schemas.microsoft.com/office/powerpoint/2010/main" val="3024903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274843" y="372026"/>
            <a:ext cx="8295946" cy="602163"/>
          </a:xfrm>
        </p:spPr>
        <p:txBody>
          <a:bodyPr>
            <a:normAutofit/>
          </a:bodyPr>
          <a:lstStyle>
            <a:lvl1pPr marL="112712" indent="0">
              <a:buNone/>
              <a:defRPr sz="5250" b="0" i="0" cap="all" baseline="0">
                <a:solidFill>
                  <a:schemeClr val="tx2">
                    <a:lumMod val="20000"/>
                    <a:lumOff val="80000"/>
                  </a:schemeClr>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pPr lvl="0"/>
            <a:r>
              <a:rPr lang="en-US" dirty="0"/>
              <a:t>Section title</a:t>
            </a:r>
          </a:p>
        </p:txBody>
      </p:sp>
      <p:sp>
        <p:nvSpPr>
          <p:cNvPr id="2" name="Title 1"/>
          <p:cNvSpPr>
            <a:spLocks noGrp="1"/>
          </p:cNvSpPr>
          <p:nvPr>
            <p:ph type="title" hasCustomPrompt="1"/>
          </p:nvPr>
        </p:nvSpPr>
        <p:spPr>
          <a:xfrm>
            <a:off x="984340" y="621542"/>
            <a:ext cx="7886700" cy="501896"/>
          </a:xfrm>
        </p:spPr>
        <p:txBody>
          <a:bodyPr anchor="t" anchorCtr="0">
            <a:normAutofit/>
          </a:bodyPr>
          <a:lstStyle>
            <a:lvl1pPr>
              <a:defRPr sz="2250" b="0" i="0" cap="all" baseline="0">
                <a:solidFill>
                  <a:schemeClr val="accent3"/>
                </a:solidFill>
                <a:latin typeface="Gotham Bold" panose="02000803030000020004" pitchFamily="2" charset="0"/>
                <a:ea typeface="Gotham Bold" panose="02000803030000020004" pitchFamily="2" charset="0"/>
                <a:cs typeface="Gotham Bold" panose="02000803030000020004" pitchFamily="2" charset="0"/>
              </a:defRPr>
            </a:lvl1pPr>
          </a:lstStyle>
          <a:p>
            <a:r>
              <a:rPr lang="en-US" dirty="0"/>
              <a:t>Page title</a:t>
            </a:r>
          </a:p>
        </p:txBody>
      </p:sp>
      <p:sp>
        <p:nvSpPr>
          <p:cNvPr id="13" name="Footer Placeholder 4"/>
          <p:cNvSpPr>
            <a:spLocks noGrp="1"/>
          </p:cNvSpPr>
          <p:nvPr>
            <p:ph type="ftr" sz="quarter" idx="11"/>
          </p:nvPr>
        </p:nvSpPr>
        <p:spPr>
          <a:xfrm>
            <a:off x="1687544" y="4738046"/>
            <a:ext cx="6682585" cy="273111"/>
          </a:xfrm>
          <a:prstGeom prst="rect">
            <a:avLst/>
          </a:prstGeom>
        </p:spPr>
        <p:txBody>
          <a:bodyPr anchor="ctr" anchorCtr="0"/>
          <a:lstStyle>
            <a:lvl1pPr algn="l">
              <a:defRPr sz="1000"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r>
              <a:rPr lang="en-US" dirty="0"/>
              <a:t>Kick Stains to the Curb</a:t>
            </a:r>
          </a:p>
        </p:txBody>
      </p:sp>
      <p:sp>
        <p:nvSpPr>
          <p:cNvPr id="14" name="Slide Number Placeholder 5"/>
          <p:cNvSpPr>
            <a:spLocks noGrp="1"/>
          </p:cNvSpPr>
          <p:nvPr>
            <p:ph type="sldNum" sz="quarter" idx="12"/>
          </p:nvPr>
        </p:nvSpPr>
        <p:spPr>
          <a:xfrm>
            <a:off x="8365049" y="4737313"/>
            <a:ext cx="411480" cy="273844"/>
          </a:xfrm>
          <a:prstGeom prst="rect">
            <a:avLst/>
          </a:prstGeom>
        </p:spPr>
        <p:txBody>
          <a:bodyPr anchor="ctr" anchorCtr="0"/>
          <a:lstStyle>
            <a:lvl1pPr algn="r">
              <a:defRPr sz="1000" b="0" i="0">
                <a:solidFill>
                  <a:schemeClr val="accent5">
                    <a:lumMod val="50000"/>
                  </a:schemeClr>
                </a:solidFill>
                <a:latin typeface="Helvetica LT Std Light" charset="0"/>
                <a:ea typeface="Helvetica LT Std Light" charset="0"/>
                <a:cs typeface="Helvetica LT Std Light" charset="0"/>
              </a:defRPr>
            </a:lvl1pPr>
          </a:lstStyle>
          <a:p>
            <a:fld id="{00C708A1-6575-8D4A-A5EC-586CFF3AA03F}" type="slidenum">
              <a:rPr lang="en-US" smtClean="0"/>
              <a:pPr/>
              <a:t>‹#›</a:t>
            </a:fld>
            <a:endParaRPr lang="en-US" dirty="0"/>
          </a:p>
        </p:txBody>
      </p:sp>
      <p:sp>
        <p:nvSpPr>
          <p:cNvPr id="15" name="Date Placeholder 3"/>
          <p:cNvSpPr>
            <a:spLocks noGrp="1"/>
          </p:cNvSpPr>
          <p:nvPr>
            <p:ph type="dt" sz="half" idx="10"/>
          </p:nvPr>
        </p:nvSpPr>
        <p:spPr>
          <a:xfrm>
            <a:off x="868681" y="4738046"/>
            <a:ext cx="818864" cy="273111"/>
          </a:xfrm>
          <a:prstGeom prst="rect">
            <a:avLst/>
          </a:prstGeom>
        </p:spPr>
        <p:txBody>
          <a:bodyPr anchor="ctr" anchorCtr="0"/>
          <a:lstStyle>
            <a:lvl1pPr>
              <a:defRPr sz="1000"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fld id="{BB99C5C1-7217-3C46-88B9-F0BAD4208C8E}" type="datetime1">
              <a:rPr lang="en-US" smtClean="0"/>
              <a:pPr/>
              <a:t>1/20/2021</a:t>
            </a:fld>
            <a:endParaRPr lang="en-US" dirty="0"/>
          </a:p>
        </p:txBody>
      </p:sp>
      <p:sp>
        <p:nvSpPr>
          <p:cNvPr id="12" name="Content Placeholder 2"/>
          <p:cNvSpPr>
            <a:spLocks noGrp="1"/>
          </p:cNvSpPr>
          <p:nvPr>
            <p:ph idx="1" hasCustomPrompt="1"/>
          </p:nvPr>
        </p:nvSpPr>
        <p:spPr>
          <a:xfrm>
            <a:off x="749301" y="1123438"/>
            <a:ext cx="7821489" cy="3540711"/>
          </a:xfrm>
        </p:spPr>
        <p:txBody>
          <a:bodyPr lIns="0"/>
          <a:lstStyle>
            <a:lvl1pPr marL="339725" indent="-169863">
              <a:spcAft>
                <a:spcPts val="0"/>
              </a:spcAft>
              <a:buClr>
                <a:schemeClr val="accent6"/>
              </a:buClr>
              <a:buFont typeface="Arial" panose="020B0604020202020204" pitchFamily="34" charset="0"/>
              <a:buChar char="•"/>
              <a:tabLst/>
              <a:defRPr sz="1500" b="0" i="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vl2pPr>
              <a:spcAft>
                <a:spcPts val="0"/>
              </a:spcAft>
              <a:defRPr sz="1350" b="0" i="0">
                <a:solidFill>
                  <a:schemeClr val="accent6"/>
                </a:solidFill>
                <a:latin typeface="Helvetica LT Std Light" charset="0"/>
                <a:ea typeface="Helvetica LT Std Light" charset="0"/>
                <a:cs typeface="Helvetica LT Std Light" charset="0"/>
              </a:defRPr>
            </a:lvl2pPr>
            <a:lvl3pPr>
              <a:spcAft>
                <a:spcPts val="0"/>
              </a:spcAft>
              <a:defRPr sz="1200" b="0" i="0" baseline="0">
                <a:solidFill>
                  <a:schemeClr val="accent6"/>
                </a:solidFill>
                <a:latin typeface="Helvetica LT Std Light" charset="0"/>
                <a:ea typeface="Helvetica LT Std Light" charset="0"/>
                <a:cs typeface="Helvetica LT Std Light" charset="0"/>
              </a:defRPr>
            </a:lvl3pPr>
            <a:lvl4pPr>
              <a:spcAft>
                <a:spcPts val="0"/>
              </a:spcAft>
              <a:defRPr sz="1050" b="0" i="0">
                <a:solidFill>
                  <a:schemeClr val="accent6"/>
                </a:solidFill>
                <a:latin typeface="Helvetica LT Std Light" charset="0"/>
                <a:ea typeface="Helvetica LT Std Light" charset="0"/>
                <a:cs typeface="Helvetica LT Std Light" charset="0"/>
              </a:defRPr>
            </a:lvl4pPr>
            <a:lvl5pPr>
              <a:spcAft>
                <a:spcPts val="0"/>
              </a:spcAft>
              <a:defRPr sz="900" b="0" i="0">
                <a:solidFill>
                  <a:schemeClr val="accent6"/>
                </a:solidFill>
                <a:latin typeface="Helvetica LT Std Light" charset="0"/>
                <a:ea typeface="Helvetica LT Std Light" charset="0"/>
                <a:cs typeface="Helvetica LT Std Light" charset="0"/>
              </a:defRPr>
            </a:lvl5pPr>
          </a:lstStyle>
          <a:p>
            <a:pPr lvl="0"/>
            <a:r>
              <a:rPr lang="en-US" dirty="0"/>
              <a:t>Subheading</a:t>
            </a:r>
          </a:p>
          <a:p>
            <a:pPr lvl="1"/>
            <a:r>
              <a:rPr lang="en-US" dirty="0"/>
              <a:t>Subheading 1</a:t>
            </a:r>
          </a:p>
          <a:p>
            <a:pPr lvl="2"/>
            <a:r>
              <a:rPr lang="en-US" dirty="0"/>
              <a:t>Subheading 2</a:t>
            </a:r>
          </a:p>
          <a:p>
            <a:pPr lvl="3"/>
            <a:r>
              <a:rPr lang="en-US" dirty="0"/>
              <a:t>Subheading 3</a:t>
            </a:r>
          </a:p>
          <a:p>
            <a:pPr lvl="4"/>
            <a:r>
              <a:rPr lang="en-US" dirty="0"/>
              <a:t>Subheading 4</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69" y="4579127"/>
            <a:ext cx="590216" cy="590216"/>
          </a:xfrm>
          <a:prstGeom prst="rect">
            <a:avLst/>
          </a:prstGeom>
        </p:spPr>
      </p:pic>
    </p:spTree>
    <p:extLst>
      <p:ext uri="{BB962C8B-B14F-4D97-AF65-F5344CB8AC3E}">
        <p14:creationId xmlns:p14="http://schemas.microsoft.com/office/powerpoint/2010/main" val="2687407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ouble Text">
    <p:spTree>
      <p:nvGrpSpPr>
        <p:cNvPr id="1" name=""/>
        <p:cNvGrpSpPr/>
        <p:nvPr/>
      </p:nvGrpSpPr>
      <p:grpSpPr>
        <a:xfrm>
          <a:off x="0" y="0"/>
          <a:ext cx="0" cy="0"/>
          <a:chOff x="0" y="0"/>
          <a:chExt cx="0" cy="0"/>
        </a:xfrm>
      </p:grpSpPr>
      <p:sp>
        <p:nvSpPr>
          <p:cNvPr id="16" name="Text Placeholder 8"/>
          <p:cNvSpPr>
            <a:spLocks noGrp="1"/>
          </p:cNvSpPr>
          <p:nvPr>
            <p:ph type="body" sz="quarter" idx="13" hasCustomPrompt="1"/>
          </p:nvPr>
        </p:nvSpPr>
        <p:spPr>
          <a:xfrm>
            <a:off x="274843" y="371535"/>
            <a:ext cx="8295946" cy="602163"/>
          </a:xfrm>
        </p:spPr>
        <p:txBody>
          <a:bodyPr>
            <a:normAutofit/>
          </a:bodyPr>
          <a:lstStyle>
            <a:lvl1pPr marL="112712" indent="0">
              <a:buNone/>
              <a:defRPr sz="5250" b="0" i="0" cap="all" baseline="0">
                <a:solidFill>
                  <a:schemeClr val="tx2">
                    <a:lumMod val="20000"/>
                    <a:lumOff val="80000"/>
                  </a:schemeClr>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pPr lvl="0"/>
            <a:r>
              <a:rPr lang="en-US" dirty="0"/>
              <a:t>Section title</a:t>
            </a:r>
          </a:p>
        </p:txBody>
      </p:sp>
      <p:sp>
        <p:nvSpPr>
          <p:cNvPr id="17" name="Title 1"/>
          <p:cNvSpPr>
            <a:spLocks noGrp="1"/>
          </p:cNvSpPr>
          <p:nvPr>
            <p:ph type="title" hasCustomPrompt="1"/>
          </p:nvPr>
        </p:nvSpPr>
        <p:spPr>
          <a:xfrm>
            <a:off x="984340" y="621542"/>
            <a:ext cx="7886700" cy="501896"/>
          </a:xfrm>
        </p:spPr>
        <p:txBody>
          <a:bodyPr anchor="t" anchorCtr="0">
            <a:normAutofit/>
          </a:bodyPr>
          <a:lstStyle>
            <a:lvl1pPr>
              <a:defRPr sz="2250" b="0" i="0" cap="all" baseline="0">
                <a:solidFill>
                  <a:schemeClr val="accent3"/>
                </a:solidFill>
                <a:latin typeface="Gotham Bold" panose="02000803030000020004" pitchFamily="2" charset="0"/>
                <a:ea typeface="Gotham Bold" panose="02000803030000020004" pitchFamily="2" charset="0"/>
                <a:cs typeface="Gotham Bold" panose="02000803030000020004" pitchFamily="2" charset="0"/>
              </a:defRPr>
            </a:lvl1pPr>
          </a:lstStyle>
          <a:p>
            <a:r>
              <a:rPr lang="en-US" dirty="0"/>
              <a:t>Page title</a:t>
            </a:r>
          </a:p>
        </p:txBody>
      </p:sp>
      <p:sp>
        <p:nvSpPr>
          <p:cNvPr id="22" name="Content Placeholder 2"/>
          <p:cNvSpPr>
            <a:spLocks noGrp="1"/>
          </p:cNvSpPr>
          <p:nvPr>
            <p:ph idx="1" hasCustomPrompt="1"/>
          </p:nvPr>
        </p:nvSpPr>
        <p:spPr>
          <a:xfrm>
            <a:off x="749301" y="1132617"/>
            <a:ext cx="3528595" cy="3538620"/>
          </a:xfrm>
        </p:spPr>
        <p:txBody>
          <a:bodyPr lIns="0"/>
          <a:lstStyle>
            <a:lvl1pPr marL="169863" indent="171450">
              <a:spcAft>
                <a:spcPts val="0"/>
              </a:spcAft>
              <a:buClr>
                <a:schemeClr val="accent6"/>
              </a:buClr>
              <a:buFont typeface="Arial" charset="0"/>
              <a:buChar char="•"/>
              <a:tabLst/>
              <a:defRPr sz="1500" b="0" i="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vl2pPr>
              <a:spcAft>
                <a:spcPts val="0"/>
              </a:spcAft>
              <a:defRPr sz="1350" b="0" i="0">
                <a:solidFill>
                  <a:schemeClr val="accent6"/>
                </a:solidFill>
                <a:latin typeface="Helvetica LT Std Light" charset="0"/>
                <a:ea typeface="Helvetica LT Std Light" charset="0"/>
                <a:cs typeface="Helvetica LT Std Light" charset="0"/>
              </a:defRPr>
            </a:lvl2pPr>
            <a:lvl3pPr>
              <a:spcAft>
                <a:spcPts val="0"/>
              </a:spcAft>
              <a:defRPr sz="1200" b="0" i="0" baseline="0">
                <a:solidFill>
                  <a:schemeClr val="accent6"/>
                </a:solidFill>
                <a:latin typeface="Helvetica LT Std Light" charset="0"/>
                <a:ea typeface="Helvetica LT Std Light" charset="0"/>
                <a:cs typeface="Helvetica LT Std Light" charset="0"/>
              </a:defRPr>
            </a:lvl3pPr>
            <a:lvl4pPr>
              <a:spcAft>
                <a:spcPts val="0"/>
              </a:spcAft>
              <a:defRPr sz="1050" b="0" i="0">
                <a:solidFill>
                  <a:schemeClr val="accent6"/>
                </a:solidFill>
                <a:latin typeface="Helvetica LT Std Light" charset="0"/>
                <a:ea typeface="Helvetica LT Std Light" charset="0"/>
                <a:cs typeface="Helvetica LT Std Light" charset="0"/>
              </a:defRPr>
            </a:lvl4pPr>
            <a:lvl5pPr>
              <a:spcAft>
                <a:spcPts val="0"/>
              </a:spcAft>
              <a:defRPr sz="900" b="0" i="0">
                <a:solidFill>
                  <a:schemeClr val="accent6"/>
                </a:solidFill>
                <a:latin typeface="Helvetica LT Std Light" charset="0"/>
                <a:ea typeface="Helvetica LT Std Light" charset="0"/>
                <a:cs typeface="Helvetica LT Std Light" charset="0"/>
              </a:defRPr>
            </a:lvl5pPr>
          </a:lstStyle>
          <a:p>
            <a:pPr lvl="0"/>
            <a:r>
              <a:rPr lang="en-US" dirty="0"/>
              <a:t>Subheading</a:t>
            </a:r>
          </a:p>
          <a:p>
            <a:pPr lvl="1"/>
            <a:r>
              <a:rPr lang="en-US" dirty="0"/>
              <a:t>Subheading 1</a:t>
            </a:r>
          </a:p>
          <a:p>
            <a:pPr lvl="2"/>
            <a:r>
              <a:rPr lang="en-US" dirty="0"/>
              <a:t>Subheading 2</a:t>
            </a:r>
          </a:p>
          <a:p>
            <a:pPr lvl="3"/>
            <a:r>
              <a:rPr lang="en-US" dirty="0"/>
              <a:t>Subheading 3</a:t>
            </a:r>
          </a:p>
          <a:p>
            <a:pPr lvl="4"/>
            <a:r>
              <a:rPr lang="en-US" dirty="0"/>
              <a:t>Subheading 4</a:t>
            </a:r>
          </a:p>
        </p:txBody>
      </p:sp>
      <p:sp>
        <p:nvSpPr>
          <p:cNvPr id="23" name="Content Placeholder 2"/>
          <p:cNvSpPr>
            <a:spLocks noGrp="1"/>
          </p:cNvSpPr>
          <p:nvPr>
            <p:ph idx="15" hasCustomPrompt="1"/>
          </p:nvPr>
        </p:nvSpPr>
        <p:spPr>
          <a:xfrm>
            <a:off x="4533300" y="1123437"/>
            <a:ext cx="3822957" cy="3547799"/>
          </a:xfrm>
        </p:spPr>
        <p:txBody>
          <a:bodyPr lIns="0"/>
          <a:lstStyle>
            <a:lvl1pPr marL="339725" indent="-169863">
              <a:spcAft>
                <a:spcPts val="0"/>
              </a:spcAft>
              <a:buClr>
                <a:schemeClr val="accent6"/>
              </a:buClr>
              <a:buFont typeface="Arial" panose="020B0604020202020204" pitchFamily="34" charset="0"/>
              <a:buChar char="•"/>
              <a:tabLst/>
              <a:defRPr sz="1500" b="0" i="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vl2pPr>
              <a:spcAft>
                <a:spcPts val="0"/>
              </a:spcAft>
              <a:defRPr sz="1350" b="0" i="0">
                <a:solidFill>
                  <a:schemeClr val="accent6"/>
                </a:solidFill>
                <a:latin typeface="Helvetica LT Std Light" charset="0"/>
                <a:ea typeface="Helvetica LT Std Light" charset="0"/>
                <a:cs typeface="Helvetica LT Std Light" charset="0"/>
              </a:defRPr>
            </a:lvl2pPr>
            <a:lvl3pPr>
              <a:spcAft>
                <a:spcPts val="0"/>
              </a:spcAft>
              <a:defRPr sz="1200" b="0" i="0" baseline="0">
                <a:solidFill>
                  <a:schemeClr val="accent6"/>
                </a:solidFill>
                <a:latin typeface="Helvetica LT Std Light" charset="0"/>
                <a:ea typeface="Helvetica LT Std Light" charset="0"/>
                <a:cs typeface="Helvetica LT Std Light" charset="0"/>
              </a:defRPr>
            </a:lvl3pPr>
            <a:lvl4pPr>
              <a:spcAft>
                <a:spcPts val="0"/>
              </a:spcAft>
              <a:defRPr sz="1050" b="0" i="0">
                <a:solidFill>
                  <a:schemeClr val="accent6"/>
                </a:solidFill>
                <a:latin typeface="Helvetica LT Std Light" charset="0"/>
                <a:ea typeface="Helvetica LT Std Light" charset="0"/>
                <a:cs typeface="Helvetica LT Std Light" charset="0"/>
              </a:defRPr>
            </a:lvl4pPr>
            <a:lvl5pPr>
              <a:spcAft>
                <a:spcPts val="0"/>
              </a:spcAft>
              <a:defRPr sz="900" b="0" i="0">
                <a:solidFill>
                  <a:schemeClr val="accent6"/>
                </a:solidFill>
                <a:latin typeface="Helvetica LT Std Light" charset="0"/>
                <a:ea typeface="Helvetica LT Std Light" charset="0"/>
                <a:cs typeface="Helvetica LT Std Light" charset="0"/>
              </a:defRPr>
            </a:lvl5pPr>
          </a:lstStyle>
          <a:p>
            <a:pPr lvl="0"/>
            <a:r>
              <a:rPr lang="en-US" dirty="0"/>
              <a:t>Subheading</a:t>
            </a:r>
          </a:p>
          <a:p>
            <a:pPr lvl="1"/>
            <a:r>
              <a:rPr lang="en-US" dirty="0"/>
              <a:t>Subheading 1</a:t>
            </a:r>
          </a:p>
          <a:p>
            <a:pPr lvl="2"/>
            <a:r>
              <a:rPr lang="en-US" dirty="0"/>
              <a:t>Subheading 2</a:t>
            </a:r>
          </a:p>
          <a:p>
            <a:pPr lvl="3"/>
            <a:r>
              <a:rPr lang="en-US" dirty="0"/>
              <a:t>Subheading 3</a:t>
            </a:r>
          </a:p>
          <a:p>
            <a:pPr lvl="4"/>
            <a:r>
              <a:rPr lang="en-US" dirty="0"/>
              <a:t>Subheading 4</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69" y="4579127"/>
            <a:ext cx="590216" cy="590216"/>
          </a:xfrm>
          <a:prstGeom prst="rect">
            <a:avLst/>
          </a:prstGeom>
        </p:spPr>
      </p:pic>
      <p:sp>
        <p:nvSpPr>
          <p:cNvPr id="12" name="Footer Placeholder 4"/>
          <p:cNvSpPr>
            <a:spLocks noGrp="1"/>
          </p:cNvSpPr>
          <p:nvPr>
            <p:ph type="ftr" sz="quarter" idx="11"/>
          </p:nvPr>
        </p:nvSpPr>
        <p:spPr>
          <a:xfrm>
            <a:off x="1687544" y="4738046"/>
            <a:ext cx="6677505" cy="273111"/>
          </a:xfrm>
          <a:prstGeom prst="rect">
            <a:avLst/>
          </a:prstGeom>
        </p:spPr>
        <p:txBody>
          <a:bodyPr anchor="ctr" anchorCtr="0"/>
          <a:lstStyle>
            <a:lvl1pPr algn="l">
              <a:defRPr sz="1000"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r>
              <a:rPr lang="en-US" dirty="0"/>
              <a:t>Kick Stains to the Curb</a:t>
            </a:r>
          </a:p>
        </p:txBody>
      </p:sp>
      <p:sp>
        <p:nvSpPr>
          <p:cNvPr id="13" name="Slide Number Placeholder 5"/>
          <p:cNvSpPr>
            <a:spLocks noGrp="1"/>
          </p:cNvSpPr>
          <p:nvPr>
            <p:ph type="sldNum" sz="quarter" idx="12"/>
          </p:nvPr>
        </p:nvSpPr>
        <p:spPr>
          <a:xfrm>
            <a:off x="8365049" y="4737313"/>
            <a:ext cx="411480" cy="273844"/>
          </a:xfrm>
          <a:prstGeom prst="rect">
            <a:avLst/>
          </a:prstGeom>
        </p:spPr>
        <p:txBody>
          <a:bodyPr anchor="ctr" anchorCtr="0"/>
          <a:lstStyle>
            <a:lvl1pPr algn="r">
              <a:defRPr sz="1000" b="0" i="0">
                <a:solidFill>
                  <a:schemeClr val="accent5">
                    <a:lumMod val="50000"/>
                  </a:schemeClr>
                </a:solidFill>
                <a:latin typeface="Helvetica LT Std Light" charset="0"/>
                <a:ea typeface="Helvetica LT Std Light" charset="0"/>
                <a:cs typeface="Helvetica LT Std Light" charset="0"/>
              </a:defRPr>
            </a:lvl1pPr>
          </a:lstStyle>
          <a:p>
            <a:fld id="{00C708A1-6575-8D4A-A5EC-586CFF3AA03F}" type="slidenum">
              <a:rPr lang="en-US" smtClean="0"/>
              <a:pPr/>
              <a:t>‹#›</a:t>
            </a:fld>
            <a:endParaRPr lang="en-US" dirty="0"/>
          </a:p>
        </p:txBody>
      </p:sp>
      <p:sp>
        <p:nvSpPr>
          <p:cNvPr id="14" name="Date Placeholder 3"/>
          <p:cNvSpPr>
            <a:spLocks noGrp="1"/>
          </p:cNvSpPr>
          <p:nvPr>
            <p:ph type="dt" sz="half" idx="10"/>
          </p:nvPr>
        </p:nvSpPr>
        <p:spPr>
          <a:xfrm>
            <a:off x="868681" y="4738046"/>
            <a:ext cx="813784" cy="273111"/>
          </a:xfrm>
          <a:prstGeom prst="rect">
            <a:avLst/>
          </a:prstGeom>
        </p:spPr>
        <p:txBody>
          <a:bodyPr anchor="ctr" anchorCtr="0"/>
          <a:lstStyle>
            <a:lvl1pPr>
              <a:defRPr sz="1000"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fld id="{BB99C5C1-7217-3C46-88B9-F0BAD4208C8E}" type="datetime1">
              <a:rPr lang="en-US" smtClean="0"/>
              <a:pPr/>
              <a:t>1/20/2021</a:t>
            </a:fld>
            <a:endParaRPr lang="en-US" dirty="0"/>
          </a:p>
        </p:txBody>
      </p:sp>
    </p:spTree>
    <p:extLst>
      <p:ext uri="{BB962C8B-B14F-4D97-AF65-F5344CB8AC3E}">
        <p14:creationId xmlns:p14="http://schemas.microsoft.com/office/powerpoint/2010/main" val="4227730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Media- Left">
    <p:spTree>
      <p:nvGrpSpPr>
        <p:cNvPr id="1" name=""/>
        <p:cNvGrpSpPr/>
        <p:nvPr/>
      </p:nvGrpSpPr>
      <p:grpSpPr>
        <a:xfrm>
          <a:off x="0" y="0"/>
          <a:ext cx="0" cy="0"/>
          <a:chOff x="0" y="0"/>
          <a:chExt cx="0" cy="0"/>
        </a:xfrm>
      </p:grpSpPr>
      <p:sp>
        <p:nvSpPr>
          <p:cNvPr id="16" name="Text Placeholder 8"/>
          <p:cNvSpPr>
            <a:spLocks noGrp="1"/>
          </p:cNvSpPr>
          <p:nvPr>
            <p:ph type="body" sz="quarter" idx="13" hasCustomPrompt="1"/>
          </p:nvPr>
        </p:nvSpPr>
        <p:spPr>
          <a:xfrm>
            <a:off x="274843" y="362299"/>
            <a:ext cx="8295946" cy="602163"/>
          </a:xfrm>
        </p:spPr>
        <p:txBody>
          <a:bodyPr>
            <a:normAutofit/>
          </a:bodyPr>
          <a:lstStyle>
            <a:lvl1pPr marL="112712" indent="0">
              <a:buNone/>
              <a:defRPr sz="5250" b="0" i="0" cap="all" baseline="0">
                <a:solidFill>
                  <a:schemeClr val="tx2">
                    <a:lumMod val="20000"/>
                    <a:lumOff val="80000"/>
                  </a:schemeClr>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pPr lvl="0"/>
            <a:r>
              <a:rPr lang="en-US" dirty="0"/>
              <a:t>Section title</a:t>
            </a:r>
          </a:p>
        </p:txBody>
      </p:sp>
      <p:sp>
        <p:nvSpPr>
          <p:cNvPr id="17" name="Title 1"/>
          <p:cNvSpPr>
            <a:spLocks noGrp="1"/>
          </p:cNvSpPr>
          <p:nvPr>
            <p:ph type="title" hasCustomPrompt="1"/>
          </p:nvPr>
        </p:nvSpPr>
        <p:spPr>
          <a:xfrm>
            <a:off x="984340" y="612306"/>
            <a:ext cx="7886700" cy="501896"/>
          </a:xfrm>
        </p:spPr>
        <p:txBody>
          <a:bodyPr anchor="t" anchorCtr="0">
            <a:normAutofit/>
          </a:bodyPr>
          <a:lstStyle>
            <a:lvl1pPr>
              <a:defRPr sz="2250" b="0" i="0" cap="all" baseline="0">
                <a:solidFill>
                  <a:schemeClr val="accent3"/>
                </a:solidFill>
                <a:latin typeface="Gotham Bold" panose="02000803030000020004" pitchFamily="2" charset="0"/>
                <a:ea typeface="Gotham Bold" panose="02000803030000020004" pitchFamily="2" charset="0"/>
                <a:cs typeface="Gotham Bold" panose="02000803030000020004" pitchFamily="2" charset="0"/>
              </a:defRPr>
            </a:lvl1pPr>
          </a:lstStyle>
          <a:p>
            <a:r>
              <a:rPr lang="en-US" dirty="0"/>
              <a:t>Page title</a:t>
            </a: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69" y="4579127"/>
            <a:ext cx="590216" cy="590216"/>
          </a:xfrm>
          <a:prstGeom prst="rect">
            <a:avLst/>
          </a:prstGeom>
        </p:spPr>
      </p:pic>
      <p:sp>
        <p:nvSpPr>
          <p:cNvPr id="14" name="Footer Placeholder 4"/>
          <p:cNvSpPr>
            <a:spLocks noGrp="1"/>
          </p:cNvSpPr>
          <p:nvPr>
            <p:ph type="ftr" sz="quarter" idx="11"/>
          </p:nvPr>
        </p:nvSpPr>
        <p:spPr>
          <a:xfrm>
            <a:off x="1687544" y="4738046"/>
            <a:ext cx="6682585" cy="273111"/>
          </a:xfrm>
          <a:prstGeom prst="rect">
            <a:avLst/>
          </a:prstGeom>
        </p:spPr>
        <p:txBody>
          <a:bodyPr anchor="ctr" anchorCtr="0"/>
          <a:lstStyle>
            <a:lvl1pPr algn="l">
              <a:defRPr sz="1000"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r>
              <a:rPr lang="en-US" dirty="0"/>
              <a:t>Kick Stains to the Curb</a:t>
            </a:r>
          </a:p>
        </p:txBody>
      </p:sp>
      <p:sp>
        <p:nvSpPr>
          <p:cNvPr id="15" name="Slide Number Placeholder 5"/>
          <p:cNvSpPr>
            <a:spLocks noGrp="1"/>
          </p:cNvSpPr>
          <p:nvPr>
            <p:ph type="sldNum" sz="quarter" idx="12"/>
          </p:nvPr>
        </p:nvSpPr>
        <p:spPr>
          <a:xfrm>
            <a:off x="8365049" y="4737313"/>
            <a:ext cx="411480" cy="273844"/>
          </a:xfrm>
          <a:prstGeom prst="rect">
            <a:avLst/>
          </a:prstGeom>
        </p:spPr>
        <p:txBody>
          <a:bodyPr anchor="ctr" anchorCtr="0"/>
          <a:lstStyle>
            <a:lvl1pPr algn="r">
              <a:defRPr sz="1000" b="0" i="0">
                <a:solidFill>
                  <a:schemeClr val="accent5">
                    <a:lumMod val="50000"/>
                  </a:schemeClr>
                </a:solidFill>
                <a:latin typeface="Helvetica LT Std Light" charset="0"/>
                <a:ea typeface="Helvetica LT Std Light" charset="0"/>
                <a:cs typeface="Helvetica LT Std Light" charset="0"/>
              </a:defRPr>
            </a:lvl1pPr>
          </a:lstStyle>
          <a:p>
            <a:fld id="{00C708A1-6575-8D4A-A5EC-586CFF3AA03F}" type="slidenum">
              <a:rPr lang="en-US" smtClean="0"/>
              <a:pPr/>
              <a:t>‹#›</a:t>
            </a:fld>
            <a:endParaRPr lang="en-US" dirty="0"/>
          </a:p>
        </p:txBody>
      </p:sp>
      <p:sp>
        <p:nvSpPr>
          <p:cNvPr id="18" name="Date Placeholder 3"/>
          <p:cNvSpPr>
            <a:spLocks noGrp="1"/>
          </p:cNvSpPr>
          <p:nvPr>
            <p:ph type="dt" sz="half" idx="10"/>
          </p:nvPr>
        </p:nvSpPr>
        <p:spPr>
          <a:xfrm>
            <a:off x="868681" y="4738046"/>
            <a:ext cx="818864" cy="273111"/>
          </a:xfrm>
          <a:prstGeom prst="rect">
            <a:avLst/>
          </a:prstGeom>
        </p:spPr>
        <p:txBody>
          <a:bodyPr anchor="ctr" anchorCtr="0"/>
          <a:lstStyle>
            <a:lvl1pPr>
              <a:defRPr sz="1000"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fld id="{BB99C5C1-7217-3C46-88B9-F0BAD4208C8E}" type="datetime1">
              <a:rPr lang="en-US" smtClean="0"/>
              <a:pPr/>
              <a:t>1/20/2021</a:t>
            </a:fld>
            <a:endParaRPr lang="en-US" dirty="0"/>
          </a:p>
        </p:txBody>
      </p:sp>
      <p:sp>
        <p:nvSpPr>
          <p:cNvPr id="21" name="Content Placeholder 3"/>
          <p:cNvSpPr>
            <a:spLocks noGrp="1"/>
          </p:cNvSpPr>
          <p:nvPr>
            <p:ph sz="half" idx="2" hasCustomPrompt="1"/>
          </p:nvPr>
        </p:nvSpPr>
        <p:spPr>
          <a:xfrm>
            <a:off x="984022" y="3996757"/>
            <a:ext cx="3290054" cy="383944"/>
          </a:xfrm>
        </p:spPr>
        <p:txBody>
          <a:bodyPr anchor="ctr" anchorCtr="0">
            <a:noAutofit/>
          </a:bodyPr>
          <a:lstStyle>
            <a:lvl1pPr marL="0" marR="0" indent="0" algn="ctr" defTabSz="685783" rtl="0" eaLnBrk="1" fontAlgn="auto" latinLnBrk="0" hangingPunct="1">
              <a:lnSpc>
                <a:spcPct val="90000"/>
              </a:lnSpc>
              <a:spcBef>
                <a:spcPts val="750"/>
              </a:spcBef>
              <a:spcAft>
                <a:spcPts val="600"/>
              </a:spcAft>
              <a:buClrTx/>
              <a:buSzTx/>
              <a:buFontTx/>
              <a:buNone/>
              <a:tabLst/>
              <a:defRPr sz="1200" b="0" i="0" baseline="0">
                <a:solidFill>
                  <a:schemeClr val="accent6"/>
                </a:solidFill>
                <a:latin typeface="Helvetica LT Std Light" charset="0"/>
                <a:ea typeface="Helvetica LT Std Light" charset="0"/>
                <a:cs typeface="Helvetica LT Std Light" charset="0"/>
              </a:defRPr>
            </a:lvl1pPr>
            <a:lvl2pPr>
              <a:spcAft>
                <a:spcPts val="600"/>
              </a:spcAft>
              <a:defRPr sz="1200" b="0" i="0">
                <a:latin typeface="Helvetica Light" charset="0"/>
                <a:ea typeface="Helvetica Light" charset="0"/>
                <a:cs typeface="Helvetica Light" charset="0"/>
              </a:defRPr>
            </a:lvl2pPr>
            <a:lvl3pPr>
              <a:spcAft>
                <a:spcPts val="600"/>
              </a:spcAft>
              <a:defRPr sz="1200" b="0" i="0">
                <a:latin typeface="Helvetica Light" charset="0"/>
                <a:ea typeface="Helvetica Light" charset="0"/>
                <a:cs typeface="Helvetica Light" charset="0"/>
              </a:defRPr>
            </a:lvl3pPr>
            <a:lvl4pPr>
              <a:spcAft>
                <a:spcPts val="600"/>
              </a:spcAft>
              <a:defRPr sz="1200" b="0" i="0">
                <a:latin typeface="Helvetica Light" charset="0"/>
                <a:ea typeface="Helvetica Light" charset="0"/>
                <a:cs typeface="Helvetica Light" charset="0"/>
              </a:defRPr>
            </a:lvl4pPr>
            <a:lvl5pPr>
              <a:spcAft>
                <a:spcPts val="600"/>
              </a:spcAft>
              <a:defRPr sz="1200" b="0" i="0">
                <a:latin typeface="Helvetica Light" charset="0"/>
                <a:ea typeface="Helvetica Light" charset="0"/>
                <a:cs typeface="Helvetica Light" charset="0"/>
              </a:defRPr>
            </a:lvl5pPr>
          </a:lstStyle>
          <a:p>
            <a:pPr lvl="0"/>
            <a:r>
              <a:rPr lang="en-US" dirty="0"/>
              <a:t>Insert Caption Here</a:t>
            </a:r>
          </a:p>
        </p:txBody>
      </p:sp>
      <p:sp>
        <p:nvSpPr>
          <p:cNvPr id="22" name="Content Placeholder 3"/>
          <p:cNvSpPr>
            <a:spLocks noGrp="1"/>
          </p:cNvSpPr>
          <p:nvPr>
            <p:ph sz="quarter" idx="15" hasCustomPrompt="1"/>
          </p:nvPr>
        </p:nvSpPr>
        <p:spPr>
          <a:xfrm>
            <a:off x="984340" y="1470813"/>
            <a:ext cx="3289300" cy="2508228"/>
          </a:xfrm>
        </p:spPr>
        <p:txBody>
          <a:bodyPr anchor="ctr" anchorCtr="0"/>
          <a:lstStyle>
            <a:lvl1pPr marL="112712" indent="0" algn="ctr">
              <a:buFontTx/>
              <a:buNone/>
              <a:defRPr b="0" i="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stStyle>
          <a:p>
            <a:pPr lvl="0"/>
            <a:r>
              <a:rPr lang="en-US" dirty="0"/>
              <a:t>Insert Media</a:t>
            </a:r>
          </a:p>
        </p:txBody>
      </p:sp>
      <p:sp>
        <p:nvSpPr>
          <p:cNvPr id="24" name="Content Placeholder 2"/>
          <p:cNvSpPr>
            <a:spLocks noGrp="1"/>
          </p:cNvSpPr>
          <p:nvPr>
            <p:ph idx="1" hasCustomPrompt="1"/>
          </p:nvPr>
        </p:nvSpPr>
        <p:spPr>
          <a:xfrm>
            <a:off x="4517316" y="1123382"/>
            <a:ext cx="3854767" cy="3554944"/>
          </a:xfrm>
        </p:spPr>
        <p:txBody>
          <a:bodyPr lIns="0" anchor="ctr" anchorCtr="0"/>
          <a:lstStyle>
            <a:lvl1pPr marL="169863" indent="171450">
              <a:spcAft>
                <a:spcPts val="0"/>
              </a:spcAft>
              <a:buClr>
                <a:schemeClr val="accent6"/>
              </a:buClr>
              <a:buFont typeface="Arial" charset="0"/>
              <a:buChar char="•"/>
              <a:tabLst/>
              <a:defRPr sz="1500" b="0" i="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vl2pPr>
              <a:spcAft>
                <a:spcPts val="0"/>
              </a:spcAft>
              <a:defRPr sz="1350" b="0" i="0">
                <a:solidFill>
                  <a:schemeClr val="accent6"/>
                </a:solidFill>
                <a:latin typeface="Helvetica LT Std Light" charset="0"/>
                <a:ea typeface="Helvetica LT Std Light" charset="0"/>
                <a:cs typeface="Helvetica LT Std Light" charset="0"/>
              </a:defRPr>
            </a:lvl2pPr>
            <a:lvl3pPr>
              <a:spcAft>
                <a:spcPts val="0"/>
              </a:spcAft>
              <a:defRPr sz="1200" b="0" i="0" baseline="0">
                <a:solidFill>
                  <a:schemeClr val="accent6"/>
                </a:solidFill>
                <a:latin typeface="Helvetica LT Std Light" charset="0"/>
                <a:ea typeface="Helvetica LT Std Light" charset="0"/>
                <a:cs typeface="Helvetica LT Std Light" charset="0"/>
              </a:defRPr>
            </a:lvl3pPr>
            <a:lvl4pPr>
              <a:spcAft>
                <a:spcPts val="0"/>
              </a:spcAft>
              <a:defRPr sz="1050" b="0" i="0">
                <a:solidFill>
                  <a:schemeClr val="accent6"/>
                </a:solidFill>
                <a:latin typeface="Helvetica LT Std Light" charset="0"/>
                <a:ea typeface="Helvetica LT Std Light" charset="0"/>
                <a:cs typeface="Helvetica LT Std Light" charset="0"/>
              </a:defRPr>
            </a:lvl4pPr>
            <a:lvl5pPr>
              <a:spcAft>
                <a:spcPts val="0"/>
              </a:spcAft>
              <a:defRPr sz="900" b="0" i="0">
                <a:solidFill>
                  <a:schemeClr val="accent6"/>
                </a:solidFill>
                <a:latin typeface="Helvetica LT Std Light" charset="0"/>
                <a:ea typeface="Helvetica LT Std Light" charset="0"/>
                <a:cs typeface="Helvetica LT Std Light" charset="0"/>
              </a:defRPr>
            </a:lvl5pPr>
          </a:lstStyle>
          <a:p>
            <a:pPr lvl="0"/>
            <a:r>
              <a:rPr lang="en-US" dirty="0"/>
              <a:t>Subheading</a:t>
            </a:r>
          </a:p>
          <a:p>
            <a:pPr lvl="1"/>
            <a:r>
              <a:rPr lang="en-US" dirty="0"/>
              <a:t>Subheading 1</a:t>
            </a:r>
          </a:p>
          <a:p>
            <a:pPr lvl="2"/>
            <a:r>
              <a:rPr lang="en-US" dirty="0"/>
              <a:t>Subheading 2</a:t>
            </a:r>
          </a:p>
          <a:p>
            <a:pPr lvl="3"/>
            <a:r>
              <a:rPr lang="en-US" dirty="0"/>
              <a:t>Subheading 3</a:t>
            </a:r>
          </a:p>
          <a:p>
            <a:pPr lvl="4"/>
            <a:r>
              <a:rPr lang="en-US" dirty="0"/>
              <a:t>Subheading 4</a:t>
            </a:r>
          </a:p>
        </p:txBody>
      </p:sp>
    </p:spTree>
    <p:extLst>
      <p:ext uri="{BB962C8B-B14F-4D97-AF65-F5344CB8AC3E}">
        <p14:creationId xmlns:p14="http://schemas.microsoft.com/office/powerpoint/2010/main" val="1260690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Media- Right">
    <p:spTree>
      <p:nvGrpSpPr>
        <p:cNvPr id="1" name=""/>
        <p:cNvGrpSpPr/>
        <p:nvPr/>
      </p:nvGrpSpPr>
      <p:grpSpPr>
        <a:xfrm>
          <a:off x="0" y="0"/>
          <a:ext cx="0" cy="0"/>
          <a:chOff x="0" y="0"/>
          <a:chExt cx="0" cy="0"/>
        </a:xfrm>
      </p:grpSpPr>
      <p:sp>
        <p:nvSpPr>
          <p:cNvPr id="16" name="Text Placeholder 8"/>
          <p:cNvSpPr>
            <a:spLocks noGrp="1"/>
          </p:cNvSpPr>
          <p:nvPr>
            <p:ph type="body" sz="quarter" idx="13" hasCustomPrompt="1"/>
          </p:nvPr>
        </p:nvSpPr>
        <p:spPr>
          <a:xfrm>
            <a:off x="274843" y="362299"/>
            <a:ext cx="8295946" cy="602163"/>
          </a:xfrm>
        </p:spPr>
        <p:txBody>
          <a:bodyPr>
            <a:normAutofit/>
          </a:bodyPr>
          <a:lstStyle>
            <a:lvl1pPr marL="112712" indent="0">
              <a:buNone/>
              <a:defRPr sz="5250" b="0" i="0" cap="all" baseline="0">
                <a:solidFill>
                  <a:schemeClr val="tx2">
                    <a:lumMod val="20000"/>
                    <a:lumOff val="80000"/>
                  </a:schemeClr>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pPr lvl="0"/>
            <a:r>
              <a:rPr lang="en-US" dirty="0"/>
              <a:t>Section title</a:t>
            </a:r>
          </a:p>
        </p:txBody>
      </p:sp>
      <p:sp>
        <p:nvSpPr>
          <p:cNvPr id="17" name="Title 1"/>
          <p:cNvSpPr>
            <a:spLocks noGrp="1"/>
          </p:cNvSpPr>
          <p:nvPr>
            <p:ph type="title" hasCustomPrompt="1"/>
          </p:nvPr>
        </p:nvSpPr>
        <p:spPr>
          <a:xfrm>
            <a:off x="984340" y="612306"/>
            <a:ext cx="7886700" cy="501896"/>
          </a:xfrm>
        </p:spPr>
        <p:txBody>
          <a:bodyPr anchor="t" anchorCtr="0">
            <a:normAutofit/>
          </a:bodyPr>
          <a:lstStyle>
            <a:lvl1pPr>
              <a:defRPr sz="2250" b="0" i="0" cap="all" baseline="0">
                <a:solidFill>
                  <a:schemeClr val="accent3"/>
                </a:solidFill>
                <a:latin typeface="Gotham Bold" panose="02000803030000020004" pitchFamily="2" charset="0"/>
                <a:ea typeface="Gotham Bold" panose="02000803030000020004" pitchFamily="2" charset="0"/>
                <a:cs typeface="Gotham Bold" panose="02000803030000020004" pitchFamily="2" charset="0"/>
              </a:defRPr>
            </a:lvl1pPr>
          </a:lstStyle>
          <a:p>
            <a:r>
              <a:rPr lang="en-US" dirty="0"/>
              <a:t>Page Title</a:t>
            </a:r>
          </a:p>
        </p:txBody>
      </p:sp>
      <p:sp>
        <p:nvSpPr>
          <p:cNvPr id="24" name="Content Placeholder 2"/>
          <p:cNvSpPr>
            <a:spLocks noGrp="1"/>
          </p:cNvSpPr>
          <p:nvPr>
            <p:ph idx="1" hasCustomPrompt="1"/>
          </p:nvPr>
        </p:nvSpPr>
        <p:spPr>
          <a:xfrm>
            <a:off x="749301" y="1123382"/>
            <a:ext cx="3854767" cy="3554944"/>
          </a:xfrm>
        </p:spPr>
        <p:txBody>
          <a:bodyPr lIns="0" anchor="ctr" anchorCtr="0"/>
          <a:lstStyle>
            <a:lvl1pPr marL="169863" indent="171450">
              <a:spcAft>
                <a:spcPts val="0"/>
              </a:spcAft>
              <a:buClr>
                <a:schemeClr val="accent6"/>
              </a:buClr>
              <a:buFont typeface="Arial" charset="0"/>
              <a:buChar char="•"/>
              <a:tabLst/>
              <a:defRPr sz="1500" b="0" i="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vl2pPr>
              <a:spcAft>
                <a:spcPts val="0"/>
              </a:spcAft>
              <a:defRPr sz="1350" b="0" i="0">
                <a:solidFill>
                  <a:schemeClr val="accent6"/>
                </a:solidFill>
                <a:latin typeface="Helvetica LT Std Light" charset="0"/>
                <a:ea typeface="Helvetica LT Std Light" charset="0"/>
                <a:cs typeface="Helvetica LT Std Light" charset="0"/>
              </a:defRPr>
            </a:lvl2pPr>
            <a:lvl3pPr>
              <a:spcAft>
                <a:spcPts val="0"/>
              </a:spcAft>
              <a:defRPr sz="1200" b="0" i="0" baseline="0">
                <a:solidFill>
                  <a:schemeClr val="accent6"/>
                </a:solidFill>
                <a:latin typeface="Helvetica LT Std Light" charset="0"/>
                <a:ea typeface="Helvetica LT Std Light" charset="0"/>
                <a:cs typeface="Helvetica LT Std Light" charset="0"/>
              </a:defRPr>
            </a:lvl3pPr>
            <a:lvl4pPr>
              <a:spcAft>
                <a:spcPts val="0"/>
              </a:spcAft>
              <a:defRPr sz="1050" b="0" i="0">
                <a:solidFill>
                  <a:schemeClr val="accent6"/>
                </a:solidFill>
                <a:latin typeface="Helvetica LT Std Light" charset="0"/>
                <a:ea typeface="Helvetica LT Std Light" charset="0"/>
                <a:cs typeface="Helvetica LT Std Light" charset="0"/>
              </a:defRPr>
            </a:lvl4pPr>
            <a:lvl5pPr>
              <a:spcAft>
                <a:spcPts val="0"/>
              </a:spcAft>
              <a:defRPr sz="900" b="0" i="0">
                <a:solidFill>
                  <a:schemeClr val="accent6"/>
                </a:solidFill>
                <a:latin typeface="Helvetica LT Std Light" charset="0"/>
                <a:ea typeface="Helvetica LT Std Light" charset="0"/>
                <a:cs typeface="Helvetica LT Std Light" charset="0"/>
              </a:defRPr>
            </a:lvl5pPr>
          </a:lstStyle>
          <a:p>
            <a:pPr lvl="0"/>
            <a:r>
              <a:rPr lang="en-US" dirty="0"/>
              <a:t>Subheading</a:t>
            </a:r>
          </a:p>
          <a:p>
            <a:pPr lvl="1"/>
            <a:r>
              <a:rPr lang="en-US" dirty="0"/>
              <a:t>Subheading 1</a:t>
            </a:r>
          </a:p>
          <a:p>
            <a:pPr lvl="2"/>
            <a:r>
              <a:rPr lang="en-US" dirty="0"/>
              <a:t>Subheading 2</a:t>
            </a:r>
          </a:p>
          <a:p>
            <a:pPr lvl="3"/>
            <a:r>
              <a:rPr lang="en-US" dirty="0"/>
              <a:t>Subheading 3</a:t>
            </a:r>
          </a:p>
          <a:p>
            <a:pPr lvl="4"/>
            <a:r>
              <a:rPr lang="en-US" dirty="0"/>
              <a:t>Subheading 4</a:t>
            </a:r>
          </a:p>
        </p:txBody>
      </p:sp>
      <p:pic>
        <p:nvPicPr>
          <p:cNvPr id="20" name="Picture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69" y="4579127"/>
            <a:ext cx="590216" cy="590216"/>
          </a:xfrm>
          <a:prstGeom prst="rect">
            <a:avLst/>
          </a:prstGeom>
        </p:spPr>
      </p:pic>
      <p:sp>
        <p:nvSpPr>
          <p:cNvPr id="13" name="Footer Placeholder 4"/>
          <p:cNvSpPr>
            <a:spLocks noGrp="1"/>
          </p:cNvSpPr>
          <p:nvPr>
            <p:ph type="ftr" sz="quarter" idx="11"/>
          </p:nvPr>
        </p:nvSpPr>
        <p:spPr>
          <a:xfrm>
            <a:off x="1687544" y="4738046"/>
            <a:ext cx="6672425" cy="273111"/>
          </a:xfrm>
          <a:prstGeom prst="rect">
            <a:avLst/>
          </a:prstGeom>
        </p:spPr>
        <p:txBody>
          <a:bodyPr anchor="ctr" anchorCtr="0"/>
          <a:lstStyle>
            <a:lvl1pPr algn="l">
              <a:defRPr sz="1000"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r>
              <a:rPr lang="en-US" dirty="0"/>
              <a:t>Kick Stains to the Curb</a:t>
            </a:r>
          </a:p>
        </p:txBody>
      </p:sp>
      <p:sp>
        <p:nvSpPr>
          <p:cNvPr id="14" name="Slide Number Placeholder 5"/>
          <p:cNvSpPr>
            <a:spLocks noGrp="1"/>
          </p:cNvSpPr>
          <p:nvPr>
            <p:ph type="sldNum" sz="quarter" idx="12"/>
          </p:nvPr>
        </p:nvSpPr>
        <p:spPr>
          <a:xfrm>
            <a:off x="8365049" y="4737313"/>
            <a:ext cx="411480" cy="273844"/>
          </a:xfrm>
          <a:prstGeom prst="rect">
            <a:avLst/>
          </a:prstGeom>
        </p:spPr>
        <p:txBody>
          <a:bodyPr anchor="ctr" anchorCtr="0"/>
          <a:lstStyle>
            <a:lvl1pPr algn="r">
              <a:defRPr sz="1000" b="0" i="0">
                <a:solidFill>
                  <a:schemeClr val="accent5">
                    <a:lumMod val="50000"/>
                  </a:schemeClr>
                </a:solidFill>
                <a:latin typeface="Helvetica LT Std Light" charset="0"/>
                <a:ea typeface="Helvetica LT Std Light" charset="0"/>
                <a:cs typeface="Helvetica LT Std Light" charset="0"/>
              </a:defRPr>
            </a:lvl1pPr>
          </a:lstStyle>
          <a:p>
            <a:fld id="{00C708A1-6575-8D4A-A5EC-586CFF3AA03F}" type="slidenum">
              <a:rPr lang="en-US" smtClean="0"/>
              <a:pPr/>
              <a:t>‹#›</a:t>
            </a:fld>
            <a:endParaRPr lang="en-US" dirty="0"/>
          </a:p>
        </p:txBody>
      </p:sp>
      <p:sp>
        <p:nvSpPr>
          <p:cNvPr id="18" name="Date Placeholder 3"/>
          <p:cNvSpPr>
            <a:spLocks noGrp="1"/>
          </p:cNvSpPr>
          <p:nvPr>
            <p:ph type="dt" sz="half" idx="10"/>
          </p:nvPr>
        </p:nvSpPr>
        <p:spPr>
          <a:xfrm>
            <a:off x="868681" y="4738046"/>
            <a:ext cx="818864" cy="273111"/>
          </a:xfrm>
          <a:prstGeom prst="rect">
            <a:avLst/>
          </a:prstGeom>
        </p:spPr>
        <p:txBody>
          <a:bodyPr anchor="ctr" anchorCtr="0"/>
          <a:lstStyle>
            <a:lvl1pPr>
              <a:defRPr sz="1000"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fld id="{BB99C5C1-7217-3C46-88B9-F0BAD4208C8E}" type="datetime1">
              <a:rPr lang="en-US" smtClean="0"/>
              <a:pPr/>
              <a:t>1/20/2021</a:t>
            </a:fld>
            <a:endParaRPr lang="en-US" dirty="0"/>
          </a:p>
        </p:txBody>
      </p:sp>
      <p:sp>
        <p:nvSpPr>
          <p:cNvPr id="23" name="Content Placeholder 3"/>
          <p:cNvSpPr>
            <a:spLocks noGrp="1"/>
          </p:cNvSpPr>
          <p:nvPr>
            <p:ph sz="half" idx="2" hasCustomPrompt="1"/>
          </p:nvPr>
        </p:nvSpPr>
        <p:spPr>
          <a:xfrm>
            <a:off x="4836673" y="3996757"/>
            <a:ext cx="3290054" cy="383944"/>
          </a:xfrm>
        </p:spPr>
        <p:txBody>
          <a:bodyPr anchor="ctr" anchorCtr="0">
            <a:noAutofit/>
          </a:bodyPr>
          <a:lstStyle>
            <a:lvl1pPr marL="0" marR="0" indent="0" algn="ctr" defTabSz="685783" rtl="0" eaLnBrk="1" fontAlgn="auto" latinLnBrk="0" hangingPunct="1">
              <a:lnSpc>
                <a:spcPct val="90000"/>
              </a:lnSpc>
              <a:spcBef>
                <a:spcPts val="750"/>
              </a:spcBef>
              <a:spcAft>
                <a:spcPts val="600"/>
              </a:spcAft>
              <a:buClrTx/>
              <a:buSzTx/>
              <a:buFontTx/>
              <a:buNone/>
              <a:tabLst/>
              <a:defRPr sz="1200" b="0" i="0" baseline="0">
                <a:solidFill>
                  <a:schemeClr val="accent6"/>
                </a:solidFill>
                <a:latin typeface="Helvetica LT Std Light" charset="0"/>
                <a:ea typeface="Helvetica LT Std Light" charset="0"/>
                <a:cs typeface="Helvetica LT Std Light" charset="0"/>
              </a:defRPr>
            </a:lvl1pPr>
            <a:lvl2pPr>
              <a:spcAft>
                <a:spcPts val="600"/>
              </a:spcAft>
              <a:defRPr sz="1200" b="0" i="0">
                <a:latin typeface="Helvetica Light" charset="0"/>
                <a:ea typeface="Helvetica Light" charset="0"/>
                <a:cs typeface="Helvetica Light" charset="0"/>
              </a:defRPr>
            </a:lvl2pPr>
            <a:lvl3pPr>
              <a:spcAft>
                <a:spcPts val="600"/>
              </a:spcAft>
              <a:defRPr sz="1200" b="0" i="0">
                <a:latin typeface="Helvetica Light" charset="0"/>
                <a:ea typeface="Helvetica Light" charset="0"/>
                <a:cs typeface="Helvetica Light" charset="0"/>
              </a:defRPr>
            </a:lvl3pPr>
            <a:lvl4pPr>
              <a:spcAft>
                <a:spcPts val="600"/>
              </a:spcAft>
              <a:defRPr sz="1200" b="0" i="0">
                <a:latin typeface="Helvetica Light" charset="0"/>
                <a:ea typeface="Helvetica Light" charset="0"/>
                <a:cs typeface="Helvetica Light" charset="0"/>
              </a:defRPr>
            </a:lvl4pPr>
            <a:lvl5pPr>
              <a:spcAft>
                <a:spcPts val="600"/>
              </a:spcAft>
              <a:defRPr sz="1200" b="0" i="0">
                <a:latin typeface="Helvetica Light" charset="0"/>
                <a:ea typeface="Helvetica Light" charset="0"/>
                <a:cs typeface="Helvetica Light" charset="0"/>
              </a:defRPr>
            </a:lvl5pPr>
          </a:lstStyle>
          <a:p>
            <a:pPr lvl="0"/>
            <a:r>
              <a:rPr lang="en-US" dirty="0"/>
              <a:t>Insert Caption Here</a:t>
            </a:r>
          </a:p>
        </p:txBody>
      </p:sp>
      <p:sp>
        <p:nvSpPr>
          <p:cNvPr id="25" name="Content Placeholder 3"/>
          <p:cNvSpPr>
            <a:spLocks noGrp="1"/>
          </p:cNvSpPr>
          <p:nvPr>
            <p:ph sz="quarter" idx="15" hasCustomPrompt="1"/>
          </p:nvPr>
        </p:nvSpPr>
        <p:spPr>
          <a:xfrm>
            <a:off x="4836991" y="1470813"/>
            <a:ext cx="3289300" cy="2508228"/>
          </a:xfrm>
        </p:spPr>
        <p:txBody>
          <a:bodyPr anchor="ctr" anchorCtr="0"/>
          <a:lstStyle>
            <a:lvl1pPr marL="112712" indent="0" algn="ctr">
              <a:buFontTx/>
              <a:buNone/>
              <a:defRPr b="0" i="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stStyle>
          <a:p>
            <a:pPr lvl="0"/>
            <a:r>
              <a:rPr lang="en-US" dirty="0"/>
              <a:t>Insert Media</a:t>
            </a:r>
          </a:p>
        </p:txBody>
      </p:sp>
    </p:spTree>
    <p:extLst>
      <p:ext uri="{BB962C8B-B14F-4D97-AF65-F5344CB8AC3E}">
        <p14:creationId xmlns:p14="http://schemas.microsoft.com/office/powerpoint/2010/main" val="3041097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a with Caption">
    <p:spTree>
      <p:nvGrpSpPr>
        <p:cNvPr id="1" name=""/>
        <p:cNvGrpSpPr/>
        <p:nvPr/>
      </p:nvGrpSpPr>
      <p:grpSpPr>
        <a:xfrm>
          <a:off x="0" y="0"/>
          <a:ext cx="0" cy="0"/>
          <a:chOff x="0" y="0"/>
          <a:chExt cx="0" cy="0"/>
        </a:xfrm>
      </p:grpSpPr>
      <p:sp>
        <p:nvSpPr>
          <p:cNvPr id="13" name="Text Placeholder 8"/>
          <p:cNvSpPr>
            <a:spLocks noGrp="1"/>
          </p:cNvSpPr>
          <p:nvPr>
            <p:ph type="body" sz="quarter" idx="13" hasCustomPrompt="1"/>
          </p:nvPr>
        </p:nvSpPr>
        <p:spPr>
          <a:xfrm>
            <a:off x="274843" y="362299"/>
            <a:ext cx="8295946" cy="602163"/>
          </a:xfrm>
        </p:spPr>
        <p:txBody>
          <a:bodyPr>
            <a:normAutofit/>
          </a:bodyPr>
          <a:lstStyle>
            <a:lvl1pPr marL="112712" indent="0">
              <a:buNone/>
              <a:defRPr sz="5250" b="0" i="0" cap="all" baseline="0">
                <a:solidFill>
                  <a:schemeClr val="tx2">
                    <a:lumMod val="20000"/>
                    <a:lumOff val="80000"/>
                  </a:schemeClr>
                </a:solidFill>
                <a:latin typeface="Helvetica LT Std Cond Blk" panose="020B0806030502050204" pitchFamily="34" charset="0"/>
                <a:ea typeface="Helvetica LT Std Cond Blk" panose="020B0806030502050204" pitchFamily="34" charset="0"/>
                <a:cs typeface="Helvetica LT Std Cond Blk" panose="020B0806030502050204" pitchFamily="34" charset="0"/>
              </a:defRPr>
            </a:lvl1pPr>
          </a:lstStyle>
          <a:p>
            <a:pPr lvl="0"/>
            <a:r>
              <a:rPr lang="en-US" dirty="0"/>
              <a:t>Section title</a:t>
            </a:r>
          </a:p>
        </p:txBody>
      </p:sp>
      <p:sp>
        <p:nvSpPr>
          <p:cNvPr id="4" name="Content Placeholder 3"/>
          <p:cNvSpPr>
            <a:spLocks noGrp="1"/>
          </p:cNvSpPr>
          <p:nvPr>
            <p:ph sz="half" idx="2" hasCustomPrompt="1"/>
          </p:nvPr>
        </p:nvSpPr>
        <p:spPr>
          <a:xfrm>
            <a:off x="980335" y="4387540"/>
            <a:ext cx="7119531" cy="349040"/>
          </a:xfrm>
        </p:spPr>
        <p:txBody>
          <a:bodyPr anchor="ctr" anchorCtr="0">
            <a:noAutofit/>
          </a:bodyPr>
          <a:lstStyle>
            <a:lvl1pPr marL="0" marR="0" indent="0" algn="ctr" defTabSz="685783" rtl="0" eaLnBrk="1" fontAlgn="auto" latinLnBrk="0" hangingPunct="1">
              <a:lnSpc>
                <a:spcPct val="90000"/>
              </a:lnSpc>
              <a:spcBef>
                <a:spcPts val="750"/>
              </a:spcBef>
              <a:spcAft>
                <a:spcPts val="600"/>
              </a:spcAft>
              <a:buClrTx/>
              <a:buSzTx/>
              <a:buFontTx/>
              <a:buNone/>
              <a:tabLst/>
              <a:defRPr sz="1200" b="0" i="0" baseline="0">
                <a:latin typeface="Helvetica LT Std Light" charset="0"/>
                <a:ea typeface="Helvetica LT Std Light" charset="0"/>
                <a:cs typeface="Helvetica LT Std Light" charset="0"/>
              </a:defRPr>
            </a:lvl1pPr>
            <a:lvl2pPr>
              <a:spcAft>
                <a:spcPts val="600"/>
              </a:spcAft>
              <a:defRPr sz="1200" b="0" i="0">
                <a:latin typeface="Helvetica Light" charset="0"/>
                <a:ea typeface="Helvetica Light" charset="0"/>
                <a:cs typeface="Helvetica Light" charset="0"/>
              </a:defRPr>
            </a:lvl2pPr>
            <a:lvl3pPr>
              <a:spcAft>
                <a:spcPts val="600"/>
              </a:spcAft>
              <a:defRPr sz="1200" b="0" i="0">
                <a:latin typeface="Helvetica Light" charset="0"/>
                <a:ea typeface="Helvetica Light" charset="0"/>
                <a:cs typeface="Helvetica Light" charset="0"/>
              </a:defRPr>
            </a:lvl3pPr>
            <a:lvl4pPr>
              <a:spcAft>
                <a:spcPts val="600"/>
              </a:spcAft>
              <a:defRPr sz="1200" b="0" i="0">
                <a:latin typeface="Helvetica Light" charset="0"/>
                <a:ea typeface="Helvetica Light" charset="0"/>
                <a:cs typeface="Helvetica Light" charset="0"/>
              </a:defRPr>
            </a:lvl4pPr>
            <a:lvl5pPr>
              <a:spcAft>
                <a:spcPts val="600"/>
              </a:spcAft>
              <a:defRPr sz="1200" b="0" i="0">
                <a:latin typeface="Helvetica Light" charset="0"/>
                <a:ea typeface="Helvetica Light" charset="0"/>
                <a:cs typeface="Helvetica Light" charset="0"/>
              </a:defRPr>
            </a:lvl5pPr>
          </a:lstStyle>
          <a:p>
            <a:pPr lvl="0"/>
            <a:r>
              <a:rPr lang="en-US" dirty="0"/>
              <a:t>Insert Caption Here</a:t>
            </a:r>
          </a:p>
        </p:txBody>
      </p:sp>
      <p:sp>
        <p:nvSpPr>
          <p:cNvPr id="17" name="Title 1"/>
          <p:cNvSpPr>
            <a:spLocks noGrp="1"/>
          </p:cNvSpPr>
          <p:nvPr>
            <p:ph type="title" hasCustomPrompt="1"/>
          </p:nvPr>
        </p:nvSpPr>
        <p:spPr>
          <a:xfrm>
            <a:off x="984340" y="612306"/>
            <a:ext cx="7886700" cy="501896"/>
          </a:xfrm>
        </p:spPr>
        <p:txBody>
          <a:bodyPr anchor="t" anchorCtr="0">
            <a:normAutofit/>
          </a:bodyPr>
          <a:lstStyle>
            <a:lvl1pPr>
              <a:defRPr sz="2250" b="0" i="0" cap="all" baseline="0">
                <a:solidFill>
                  <a:schemeClr val="accent3"/>
                </a:solidFill>
                <a:latin typeface="Gotham Bold" panose="02000803030000020004" pitchFamily="2" charset="0"/>
                <a:ea typeface="Gotham Bold" panose="02000803030000020004" pitchFamily="2" charset="0"/>
                <a:cs typeface="Gotham Bold" panose="02000803030000020004" pitchFamily="2" charset="0"/>
              </a:defRPr>
            </a:lvl1pPr>
          </a:lstStyle>
          <a:p>
            <a:r>
              <a:rPr lang="en-US" dirty="0"/>
              <a:t>Page Title</a:t>
            </a:r>
          </a:p>
        </p:txBody>
      </p:sp>
      <p:sp>
        <p:nvSpPr>
          <p:cNvPr id="5" name="Content Placeholder 4"/>
          <p:cNvSpPr>
            <a:spLocks noGrp="1"/>
          </p:cNvSpPr>
          <p:nvPr>
            <p:ph sz="quarter" idx="14" hasCustomPrompt="1"/>
          </p:nvPr>
        </p:nvSpPr>
        <p:spPr>
          <a:xfrm>
            <a:off x="981075" y="1235869"/>
            <a:ext cx="7118350" cy="3151671"/>
          </a:xfrm>
        </p:spPr>
        <p:txBody>
          <a:bodyPr anchor="ctr" anchorCtr="0"/>
          <a:lstStyle>
            <a:lvl1pPr marL="112712" indent="0" algn="ctr">
              <a:buNone/>
              <a:defRPr b="0" i="0" baseline="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stStyle>
          <a:p>
            <a:pPr lvl="0"/>
            <a:r>
              <a:rPr lang="en-US" dirty="0"/>
              <a:t>Insert Media</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69" y="4579127"/>
            <a:ext cx="590216" cy="590216"/>
          </a:xfrm>
          <a:prstGeom prst="rect">
            <a:avLst/>
          </a:prstGeom>
        </p:spPr>
      </p:pic>
      <p:sp>
        <p:nvSpPr>
          <p:cNvPr id="14" name="Slide Number Placeholder 5"/>
          <p:cNvSpPr>
            <a:spLocks noGrp="1"/>
          </p:cNvSpPr>
          <p:nvPr>
            <p:ph type="sldNum" sz="quarter" idx="12"/>
          </p:nvPr>
        </p:nvSpPr>
        <p:spPr>
          <a:xfrm>
            <a:off x="8365049" y="4737313"/>
            <a:ext cx="411480" cy="273844"/>
          </a:xfrm>
          <a:prstGeom prst="rect">
            <a:avLst/>
          </a:prstGeom>
        </p:spPr>
        <p:txBody>
          <a:bodyPr anchor="ctr" anchorCtr="0"/>
          <a:lstStyle>
            <a:lvl1pPr algn="r">
              <a:defRPr sz="1000" b="0" i="0">
                <a:solidFill>
                  <a:schemeClr val="accent5">
                    <a:lumMod val="50000"/>
                  </a:schemeClr>
                </a:solidFill>
                <a:latin typeface="Helvetica LT Std Light" charset="0"/>
                <a:ea typeface="Helvetica LT Std Light" charset="0"/>
                <a:cs typeface="Helvetica LT Std Light" charset="0"/>
              </a:defRPr>
            </a:lvl1pPr>
          </a:lstStyle>
          <a:p>
            <a:fld id="{00C708A1-6575-8D4A-A5EC-586CFF3AA03F}" type="slidenum">
              <a:rPr lang="en-US" smtClean="0"/>
              <a:pPr/>
              <a:t>‹#›</a:t>
            </a:fld>
            <a:endParaRPr lang="en-US" dirty="0"/>
          </a:p>
        </p:txBody>
      </p:sp>
      <p:sp>
        <p:nvSpPr>
          <p:cNvPr id="15" name="Date Placeholder 3"/>
          <p:cNvSpPr>
            <a:spLocks noGrp="1"/>
          </p:cNvSpPr>
          <p:nvPr>
            <p:ph type="dt" sz="half" idx="10"/>
          </p:nvPr>
        </p:nvSpPr>
        <p:spPr>
          <a:xfrm>
            <a:off x="868681" y="4738046"/>
            <a:ext cx="818864" cy="273111"/>
          </a:xfrm>
          <a:prstGeom prst="rect">
            <a:avLst/>
          </a:prstGeom>
        </p:spPr>
        <p:txBody>
          <a:bodyPr anchor="ctr" anchorCtr="0"/>
          <a:lstStyle>
            <a:lvl1pPr>
              <a:defRPr sz="1000"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fld id="{BB99C5C1-7217-3C46-88B9-F0BAD4208C8E}" type="datetime1">
              <a:rPr lang="en-US" smtClean="0"/>
              <a:pPr/>
              <a:t>1/20/2021</a:t>
            </a:fld>
            <a:endParaRPr lang="en-US" dirty="0"/>
          </a:p>
        </p:txBody>
      </p:sp>
      <p:sp>
        <p:nvSpPr>
          <p:cNvPr id="11" name="Footer Placeholder 4"/>
          <p:cNvSpPr>
            <a:spLocks noGrp="1"/>
          </p:cNvSpPr>
          <p:nvPr>
            <p:ph type="ftr" sz="quarter" idx="11"/>
          </p:nvPr>
        </p:nvSpPr>
        <p:spPr>
          <a:xfrm>
            <a:off x="1687544" y="4738046"/>
            <a:ext cx="6883246" cy="273111"/>
          </a:xfrm>
          <a:prstGeom prst="rect">
            <a:avLst/>
          </a:prstGeom>
        </p:spPr>
        <p:txBody>
          <a:bodyPr anchor="ctr" anchorCtr="0"/>
          <a:lstStyle>
            <a:lvl1pPr algn="l">
              <a:defRPr sz="1000"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r>
              <a:rPr lang="en-US" dirty="0"/>
              <a:t>Kick Stains to the Curb</a:t>
            </a:r>
          </a:p>
        </p:txBody>
      </p:sp>
    </p:spTree>
    <p:extLst>
      <p:ext uri="{BB962C8B-B14F-4D97-AF65-F5344CB8AC3E}">
        <p14:creationId xmlns:p14="http://schemas.microsoft.com/office/powerpoint/2010/main" val="30286350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t" anchorCtr="0">
            <a:normAutofit/>
          </a:bodyPr>
          <a:lstStyle/>
          <a:p>
            <a:r>
              <a:rPr lang="en-US" dirty="0"/>
              <a:t>CLICK TO EDIT MASTER TITLE SLIDE</a:t>
            </a:r>
          </a:p>
        </p:txBody>
      </p:sp>
      <p:sp>
        <p:nvSpPr>
          <p:cNvPr id="3" name="Text Placeholder 2"/>
          <p:cNvSpPr>
            <a:spLocks noGrp="1"/>
          </p:cNvSpPr>
          <p:nvPr>
            <p:ph type="body" idx="1"/>
          </p:nvPr>
        </p:nvSpPr>
        <p:spPr>
          <a:xfrm>
            <a:off x="628650" y="1369220"/>
            <a:ext cx="7886700" cy="14968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p:cNvSpPr>
            <a:spLocks noGrp="1"/>
          </p:cNvSpPr>
          <p:nvPr>
            <p:ph type="ftr" sz="quarter" idx="3"/>
          </p:nvPr>
        </p:nvSpPr>
        <p:spPr>
          <a:xfrm>
            <a:off x="1687544" y="4738046"/>
            <a:ext cx="6677505" cy="273844"/>
          </a:xfrm>
          <a:prstGeom prst="rect">
            <a:avLst/>
          </a:prstGeom>
        </p:spPr>
        <p:txBody>
          <a:bodyPr anchor="ctr" anchorCtr="0"/>
          <a:lstStyle>
            <a:lvl1pPr algn="l">
              <a:defRPr sz="1000"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r>
              <a:rPr lang="en-US" dirty="0"/>
              <a:t>Kick Stains to the Curb</a:t>
            </a:r>
          </a:p>
        </p:txBody>
      </p:sp>
      <p:sp>
        <p:nvSpPr>
          <p:cNvPr id="11" name="Slide Number Placeholder 5"/>
          <p:cNvSpPr>
            <a:spLocks noGrp="1"/>
          </p:cNvSpPr>
          <p:nvPr>
            <p:ph type="sldNum" sz="quarter" idx="4"/>
          </p:nvPr>
        </p:nvSpPr>
        <p:spPr>
          <a:xfrm>
            <a:off x="8365049" y="4737313"/>
            <a:ext cx="411480" cy="273844"/>
          </a:xfrm>
          <a:prstGeom prst="rect">
            <a:avLst/>
          </a:prstGeom>
        </p:spPr>
        <p:txBody>
          <a:bodyPr anchor="ctr" anchorCtr="0"/>
          <a:lstStyle>
            <a:lvl1pPr algn="r">
              <a:defRPr sz="1000" b="0" i="0">
                <a:solidFill>
                  <a:schemeClr val="accent5">
                    <a:lumMod val="50000"/>
                  </a:schemeClr>
                </a:solidFill>
                <a:latin typeface="Helvetica LT Std Light" charset="0"/>
                <a:ea typeface="Helvetica LT Std Light" charset="0"/>
                <a:cs typeface="Helvetica LT Std Light" charset="0"/>
              </a:defRPr>
            </a:lvl1pPr>
          </a:lstStyle>
          <a:p>
            <a:fld id="{00C708A1-6575-8D4A-A5EC-586CFF3AA03F}" type="slidenum">
              <a:rPr lang="en-US" smtClean="0"/>
              <a:pPr/>
              <a:t>‹#›</a:t>
            </a:fld>
            <a:endParaRPr lang="en-US" dirty="0"/>
          </a:p>
        </p:txBody>
      </p:sp>
      <p:sp>
        <p:nvSpPr>
          <p:cNvPr id="12" name="Date Placeholder 3"/>
          <p:cNvSpPr>
            <a:spLocks noGrp="1"/>
          </p:cNvSpPr>
          <p:nvPr>
            <p:ph type="dt" sz="half" idx="2"/>
          </p:nvPr>
        </p:nvSpPr>
        <p:spPr>
          <a:xfrm>
            <a:off x="868680" y="4738046"/>
            <a:ext cx="815339" cy="273844"/>
          </a:xfrm>
          <a:prstGeom prst="rect">
            <a:avLst/>
          </a:prstGeom>
        </p:spPr>
        <p:txBody>
          <a:bodyPr anchor="ctr" anchorCtr="0"/>
          <a:lstStyle>
            <a:lvl1pPr>
              <a:defRPr sz="1000" b="0" i="0">
                <a:solidFill>
                  <a:schemeClr val="accent5">
                    <a:lumMod val="50000"/>
                  </a:schemeClr>
                </a:solidFill>
                <a:latin typeface="Helvetica LT Std Light" panose="020B0403020202020204" pitchFamily="34" charset="0"/>
                <a:ea typeface="Helvetica LT Std Light" panose="020B0403020202020204" pitchFamily="34" charset="0"/>
                <a:cs typeface="Helvetica LT Std Light" panose="020B0403020202020204" pitchFamily="34" charset="0"/>
              </a:defRPr>
            </a:lvl1pPr>
          </a:lstStyle>
          <a:p>
            <a:fld id="{BB99C5C1-7217-3C46-88B9-F0BAD4208C8E}" type="datetime1">
              <a:rPr lang="en-US" smtClean="0"/>
              <a:pPr/>
              <a:t>1/20/2021</a:t>
            </a:fld>
            <a:endParaRPr lang="en-US" dirty="0"/>
          </a:p>
        </p:txBody>
      </p:sp>
    </p:spTree>
    <p:extLst>
      <p:ext uri="{BB962C8B-B14F-4D97-AF65-F5344CB8AC3E}">
        <p14:creationId xmlns:p14="http://schemas.microsoft.com/office/powerpoint/2010/main" val="215227824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Lst>
  <p:hf hdr="0"/>
  <p:txStyles>
    <p:titleStyle>
      <a:lvl1pPr algn="l" defTabSz="685783" rtl="0" eaLnBrk="1" latinLnBrk="0" hangingPunct="1">
        <a:lnSpc>
          <a:spcPct val="90000"/>
        </a:lnSpc>
        <a:spcBef>
          <a:spcPct val="0"/>
        </a:spcBef>
        <a:buNone/>
        <a:defRPr sz="3300" kern="1200" baseline="0">
          <a:solidFill>
            <a:schemeClr val="tx2"/>
          </a:solidFill>
          <a:latin typeface="Gotham Bold" charset="0"/>
          <a:ea typeface="Gotham Bold" charset="0"/>
          <a:cs typeface="Gotham Bold" charset="0"/>
        </a:defRPr>
      </a:lvl1pPr>
    </p:titleStyle>
    <p:bodyStyle>
      <a:lvl1pPr marL="285750" indent="-173038" algn="l" defTabSz="685783" rtl="0" eaLnBrk="1" latinLnBrk="0" hangingPunct="1">
        <a:lnSpc>
          <a:spcPct val="90000"/>
        </a:lnSpc>
        <a:spcBef>
          <a:spcPts val="750"/>
        </a:spcBef>
        <a:spcAft>
          <a:spcPts val="0"/>
        </a:spcAft>
        <a:buFont typeface="Arial" panose="020B0604020202020204" pitchFamily="34" charset="0"/>
        <a:buChar char="•"/>
        <a:defRPr sz="1500" kern="1200">
          <a:solidFill>
            <a:schemeClr val="accent6"/>
          </a:solidFill>
          <a:latin typeface="Gotham Bold" charset="0"/>
          <a:ea typeface="Gotham Bold" charset="0"/>
          <a:cs typeface="Gotham Bold" charset="0"/>
        </a:defRPr>
      </a:lvl1pPr>
      <a:lvl2pPr marL="514337" indent="-171446" algn="l" defTabSz="685783" rtl="0" eaLnBrk="1" latinLnBrk="0" hangingPunct="1">
        <a:lnSpc>
          <a:spcPct val="90000"/>
        </a:lnSpc>
        <a:spcBef>
          <a:spcPts val="375"/>
        </a:spcBef>
        <a:spcAft>
          <a:spcPts val="0"/>
        </a:spcAft>
        <a:buFont typeface="Arial" panose="020B0604020202020204" pitchFamily="34" charset="0"/>
        <a:buChar char="•"/>
        <a:defRPr sz="1350" b="0" i="0" kern="1200">
          <a:solidFill>
            <a:schemeClr val="accent6"/>
          </a:solidFill>
          <a:latin typeface="Helvetica LT Std Light" charset="0"/>
          <a:ea typeface="Helvetica LT Std Light" charset="0"/>
          <a:cs typeface="Helvetica LT Std Light" charset="0"/>
        </a:defRPr>
      </a:lvl2pPr>
      <a:lvl3pPr marL="857228" indent="-171446" algn="l" defTabSz="685783" rtl="0" eaLnBrk="1" latinLnBrk="0" hangingPunct="1">
        <a:lnSpc>
          <a:spcPct val="90000"/>
        </a:lnSpc>
        <a:spcBef>
          <a:spcPts val="375"/>
        </a:spcBef>
        <a:spcAft>
          <a:spcPts val="0"/>
        </a:spcAft>
        <a:buFont typeface="Arial" panose="020B0604020202020204" pitchFamily="34" charset="0"/>
        <a:buChar char="•"/>
        <a:defRPr sz="1200" b="0" i="0" kern="1200">
          <a:solidFill>
            <a:schemeClr val="accent6"/>
          </a:solidFill>
          <a:latin typeface="Helvetica LT Std Light" charset="0"/>
          <a:ea typeface="Helvetica LT Std Light" charset="0"/>
          <a:cs typeface="Helvetica LT Std Light" charset="0"/>
        </a:defRPr>
      </a:lvl3pPr>
      <a:lvl4pPr marL="1200120" indent="-171446" algn="l" defTabSz="685783" rtl="0" eaLnBrk="1" latinLnBrk="0" hangingPunct="1">
        <a:lnSpc>
          <a:spcPct val="90000"/>
        </a:lnSpc>
        <a:spcBef>
          <a:spcPts val="375"/>
        </a:spcBef>
        <a:spcAft>
          <a:spcPts val="0"/>
        </a:spcAft>
        <a:buFont typeface="Arial" panose="020B0604020202020204" pitchFamily="34" charset="0"/>
        <a:buChar char="•"/>
        <a:defRPr sz="1050" b="0" i="0" kern="1200">
          <a:solidFill>
            <a:schemeClr val="accent6"/>
          </a:solidFill>
          <a:latin typeface="Helvetica LT Std Light" charset="0"/>
          <a:ea typeface="Helvetica LT Std Light" charset="0"/>
          <a:cs typeface="Helvetica LT Std Light" charset="0"/>
        </a:defRPr>
      </a:lvl4pPr>
      <a:lvl5pPr marL="1543012" indent="-171446" algn="l" defTabSz="685783" rtl="0" eaLnBrk="1" latinLnBrk="0" hangingPunct="1">
        <a:lnSpc>
          <a:spcPct val="90000"/>
        </a:lnSpc>
        <a:spcBef>
          <a:spcPts val="375"/>
        </a:spcBef>
        <a:spcAft>
          <a:spcPts val="0"/>
        </a:spcAft>
        <a:buFont typeface="Arial" panose="020B0604020202020204" pitchFamily="34" charset="0"/>
        <a:buChar char="•"/>
        <a:defRPr sz="900" b="0" i="0" kern="1200">
          <a:solidFill>
            <a:schemeClr val="accent6"/>
          </a:solidFill>
          <a:latin typeface="Helvetica LT Std Light" charset="0"/>
          <a:ea typeface="Helvetica LT Std Light" charset="0"/>
          <a:cs typeface="Helvetica LT Std Light"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62F8F-E28D-4AF3-A215-E181BA0E083C}"/>
              </a:ext>
            </a:extLst>
          </p:cNvPr>
          <p:cNvSpPr>
            <a:spLocks noGrp="1"/>
          </p:cNvSpPr>
          <p:nvPr>
            <p:ph type="ctrTitle"/>
          </p:nvPr>
        </p:nvSpPr>
        <p:spPr/>
        <p:txBody>
          <a:bodyPr/>
          <a:lstStyle/>
          <a:p>
            <a:r>
              <a:rPr lang="en-US" dirty="0"/>
              <a:t>The Chemistry of Cleaning</a:t>
            </a:r>
          </a:p>
        </p:txBody>
      </p:sp>
      <p:sp>
        <p:nvSpPr>
          <p:cNvPr id="3" name="Subtitle 2">
            <a:extLst>
              <a:ext uri="{FF2B5EF4-FFF2-40B4-BE49-F238E27FC236}">
                <a16:creationId xmlns:a16="http://schemas.microsoft.com/office/drawing/2014/main" id="{183BD9BB-F374-4C8E-9179-34297B20761E}"/>
              </a:ext>
            </a:extLst>
          </p:cNvPr>
          <p:cNvSpPr>
            <a:spLocks noGrp="1"/>
          </p:cNvSpPr>
          <p:nvPr>
            <p:ph type="subTitle" idx="1"/>
          </p:nvPr>
        </p:nvSpPr>
        <p:spPr/>
        <p:txBody>
          <a:bodyPr>
            <a:normAutofit/>
          </a:bodyPr>
          <a:lstStyle/>
          <a:p>
            <a:r>
              <a:rPr lang="en-US" sz="2100" dirty="0"/>
              <a:t>The Science Behind What We Sell</a:t>
            </a:r>
          </a:p>
        </p:txBody>
      </p:sp>
    </p:spTree>
    <p:extLst>
      <p:ext uri="{BB962C8B-B14F-4D97-AF65-F5344CB8AC3E}">
        <p14:creationId xmlns:p14="http://schemas.microsoft.com/office/powerpoint/2010/main" val="45279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C7D1E4-1D26-4B5F-A03F-0D5276D742A6}"/>
              </a:ext>
            </a:extLst>
          </p:cNvPr>
          <p:cNvSpPr>
            <a:spLocks noGrp="1"/>
          </p:cNvSpPr>
          <p:nvPr>
            <p:ph type="body" sz="quarter" idx="13"/>
          </p:nvPr>
        </p:nvSpPr>
        <p:spPr/>
        <p:txBody>
          <a:bodyPr>
            <a:normAutofit fontScale="85000" lnSpcReduction="20000"/>
          </a:bodyPr>
          <a:lstStyle/>
          <a:p>
            <a:r>
              <a:rPr lang="en-US" dirty="0"/>
              <a:t>Chemistry Basics</a:t>
            </a:r>
          </a:p>
        </p:txBody>
      </p:sp>
      <p:sp>
        <p:nvSpPr>
          <p:cNvPr id="2" name="Title 1">
            <a:extLst>
              <a:ext uri="{FF2B5EF4-FFF2-40B4-BE49-F238E27FC236}">
                <a16:creationId xmlns:a16="http://schemas.microsoft.com/office/drawing/2014/main" id="{FBCE578E-B923-4A70-8B2E-10FADF47984F}"/>
              </a:ext>
            </a:extLst>
          </p:cNvPr>
          <p:cNvSpPr>
            <a:spLocks noGrp="1"/>
          </p:cNvSpPr>
          <p:nvPr>
            <p:ph type="title"/>
          </p:nvPr>
        </p:nvSpPr>
        <p:spPr/>
        <p:txBody>
          <a:bodyPr/>
          <a:lstStyle/>
          <a:p>
            <a:r>
              <a:rPr lang="en-US" dirty="0"/>
              <a:t>Demonstration opportunities</a:t>
            </a:r>
          </a:p>
        </p:txBody>
      </p:sp>
      <p:sp>
        <p:nvSpPr>
          <p:cNvPr id="8" name="Content Placeholder 6">
            <a:extLst>
              <a:ext uri="{FF2B5EF4-FFF2-40B4-BE49-F238E27FC236}">
                <a16:creationId xmlns:a16="http://schemas.microsoft.com/office/drawing/2014/main" id="{7DC4C913-B6BF-41B9-9F26-E1F0DA49888F}"/>
              </a:ext>
            </a:extLst>
          </p:cNvPr>
          <p:cNvSpPr txBox="1">
            <a:spLocks/>
          </p:cNvSpPr>
          <p:nvPr/>
        </p:nvSpPr>
        <p:spPr>
          <a:xfrm>
            <a:off x="369595" y="1206098"/>
            <a:ext cx="5942882" cy="1017699"/>
          </a:xfrm>
          <a:prstGeom prst="rect">
            <a:avLst/>
          </a:prstGeom>
        </p:spPr>
        <p:txBody>
          <a:bodyPr vert="horz" lIns="0" tIns="34290" rIns="68580" bIns="34290" rtlCol="0">
            <a:normAutofit/>
          </a:bodyPr>
          <a:lstStyle>
            <a:lvl1pPr marL="452955" indent="-226478" algn="l" defTabSz="914354" rtl="0" eaLnBrk="1" latinLnBrk="0" hangingPunct="1">
              <a:lnSpc>
                <a:spcPct val="90000"/>
              </a:lnSpc>
              <a:spcBef>
                <a:spcPts val="1000"/>
              </a:spcBef>
              <a:spcAft>
                <a:spcPts val="0"/>
              </a:spcAft>
              <a:buClr>
                <a:schemeClr val="accent6"/>
              </a:buClr>
              <a:buFont typeface="Arial" panose="020B0604020202020204" pitchFamily="34" charset="0"/>
              <a:buChar char="•"/>
              <a:tabLst/>
              <a:defRPr sz="2000" b="0" i="0" kern="120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vl2pPr marL="685766" indent="-228589" algn="l" defTabSz="914354" rtl="0" eaLnBrk="1" latinLnBrk="0" hangingPunct="1">
              <a:lnSpc>
                <a:spcPct val="90000"/>
              </a:lnSpc>
              <a:spcBef>
                <a:spcPts val="500"/>
              </a:spcBef>
              <a:spcAft>
                <a:spcPts val="0"/>
              </a:spcAft>
              <a:buFont typeface="Arial" panose="020B0604020202020204" pitchFamily="34" charset="0"/>
              <a:buChar char="•"/>
              <a:defRPr sz="1800" b="0" i="0" kern="1200">
                <a:solidFill>
                  <a:schemeClr val="accent6"/>
                </a:solidFill>
                <a:latin typeface="Helvetica LT Std Light" charset="0"/>
                <a:ea typeface="Helvetica LT Std Light" charset="0"/>
                <a:cs typeface="Helvetica LT Std Light" charset="0"/>
              </a:defRPr>
            </a:lvl2pPr>
            <a:lvl3pPr marL="1142942" indent="-228589" algn="l" defTabSz="914354" rtl="0" eaLnBrk="1" latinLnBrk="0" hangingPunct="1">
              <a:lnSpc>
                <a:spcPct val="90000"/>
              </a:lnSpc>
              <a:spcBef>
                <a:spcPts val="500"/>
              </a:spcBef>
              <a:spcAft>
                <a:spcPts val="0"/>
              </a:spcAft>
              <a:buFont typeface="Arial" panose="020B0604020202020204" pitchFamily="34" charset="0"/>
              <a:buChar char="•"/>
              <a:defRPr sz="1600" b="0" i="0" kern="1200" baseline="0">
                <a:solidFill>
                  <a:schemeClr val="accent6"/>
                </a:solidFill>
                <a:latin typeface="Helvetica LT Std Light" charset="0"/>
                <a:ea typeface="Helvetica LT Std Light" charset="0"/>
                <a:cs typeface="Helvetica LT Std Light" charset="0"/>
              </a:defRPr>
            </a:lvl3pPr>
            <a:lvl4pPr marL="1600120" indent="-228589" algn="l" defTabSz="914354" rtl="0" eaLnBrk="1" latinLnBrk="0" hangingPunct="1">
              <a:lnSpc>
                <a:spcPct val="90000"/>
              </a:lnSpc>
              <a:spcBef>
                <a:spcPts val="500"/>
              </a:spcBef>
              <a:spcAft>
                <a:spcPts val="0"/>
              </a:spcAft>
              <a:buFont typeface="Arial" panose="020B0604020202020204" pitchFamily="34" charset="0"/>
              <a:buChar char="•"/>
              <a:defRPr sz="1400" b="0" i="0" kern="1200">
                <a:solidFill>
                  <a:schemeClr val="accent6"/>
                </a:solidFill>
                <a:latin typeface="Helvetica LT Std Light" charset="0"/>
                <a:ea typeface="Helvetica LT Std Light" charset="0"/>
                <a:cs typeface="Helvetica LT Std Light" charset="0"/>
              </a:defRPr>
            </a:lvl4pPr>
            <a:lvl5pPr marL="2057298" indent="-228589" algn="l" defTabSz="914354" rtl="0" eaLnBrk="1" latinLnBrk="0" hangingPunct="1">
              <a:lnSpc>
                <a:spcPct val="90000"/>
              </a:lnSpc>
              <a:spcBef>
                <a:spcPts val="500"/>
              </a:spcBef>
              <a:spcAft>
                <a:spcPts val="0"/>
              </a:spcAft>
              <a:buFont typeface="Arial" panose="020B0604020202020204" pitchFamily="34" charset="0"/>
              <a:buChar char="•"/>
              <a:defRPr sz="1200" b="0" i="0" kern="1200">
                <a:solidFill>
                  <a:schemeClr val="accent6"/>
                </a:solidFill>
                <a:latin typeface="Helvetica LT Std Light" charset="0"/>
                <a:ea typeface="Helvetica LT Std Light" charset="0"/>
                <a:cs typeface="Helvetica LT Std Light"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Saponification Demo with Caustic Cleaner FP</a:t>
            </a:r>
          </a:p>
          <a:p>
            <a:pPr lvl="1"/>
            <a:r>
              <a:rPr lang="en-US" dirty="0"/>
              <a:t>Descaling Demo with High Acid Cleaner FP</a:t>
            </a:r>
          </a:p>
        </p:txBody>
      </p:sp>
      <p:pic>
        <p:nvPicPr>
          <p:cNvPr id="6" name="Picture 5">
            <a:extLst>
              <a:ext uri="{FF2B5EF4-FFF2-40B4-BE49-F238E27FC236}">
                <a16:creationId xmlns:a16="http://schemas.microsoft.com/office/drawing/2014/main" id="{703611DE-DDF5-4BBC-A28A-8AB1C2E1B87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73937" y="1485900"/>
            <a:ext cx="2427113" cy="3004998"/>
          </a:xfrm>
          <a:prstGeom prst="rect">
            <a:avLst/>
          </a:prstGeom>
        </p:spPr>
      </p:pic>
      <p:pic>
        <p:nvPicPr>
          <p:cNvPr id="7" name="Picture 6">
            <a:extLst>
              <a:ext uri="{FF2B5EF4-FFF2-40B4-BE49-F238E27FC236}">
                <a16:creationId xmlns:a16="http://schemas.microsoft.com/office/drawing/2014/main" id="{9ADAFFDB-C0B2-4E5B-A263-1138B14591E6}"/>
              </a:ext>
            </a:extLst>
          </p:cNvPr>
          <p:cNvPicPr>
            <a:picLocks noChangeAspect="1"/>
          </p:cNvPicPr>
          <p:nvPr/>
        </p:nvPicPr>
        <p:blipFill>
          <a:blip r:embed="rId4"/>
          <a:stretch>
            <a:fillRect/>
          </a:stretch>
        </p:blipFill>
        <p:spPr>
          <a:xfrm>
            <a:off x="1212940" y="2223798"/>
            <a:ext cx="3714750" cy="2478881"/>
          </a:xfrm>
          <a:prstGeom prst="rect">
            <a:avLst/>
          </a:prstGeom>
        </p:spPr>
      </p:pic>
    </p:spTree>
    <p:extLst>
      <p:ext uri="{BB962C8B-B14F-4D97-AF65-F5344CB8AC3E}">
        <p14:creationId xmlns:p14="http://schemas.microsoft.com/office/powerpoint/2010/main" val="3198228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C7D1E4-1D26-4B5F-A03F-0D5276D742A6}"/>
              </a:ext>
            </a:extLst>
          </p:cNvPr>
          <p:cNvSpPr>
            <a:spLocks noGrp="1"/>
          </p:cNvSpPr>
          <p:nvPr>
            <p:ph type="body" sz="quarter" idx="13"/>
          </p:nvPr>
        </p:nvSpPr>
        <p:spPr/>
        <p:txBody>
          <a:bodyPr>
            <a:normAutofit fontScale="85000" lnSpcReduction="20000"/>
          </a:bodyPr>
          <a:lstStyle/>
          <a:p>
            <a:r>
              <a:rPr lang="en-US" dirty="0"/>
              <a:t>Chemistry Basics</a:t>
            </a:r>
          </a:p>
        </p:txBody>
      </p:sp>
      <p:sp>
        <p:nvSpPr>
          <p:cNvPr id="2" name="Title 1">
            <a:extLst>
              <a:ext uri="{FF2B5EF4-FFF2-40B4-BE49-F238E27FC236}">
                <a16:creationId xmlns:a16="http://schemas.microsoft.com/office/drawing/2014/main" id="{FBCE578E-B923-4A70-8B2E-10FADF47984F}"/>
              </a:ext>
            </a:extLst>
          </p:cNvPr>
          <p:cNvSpPr>
            <a:spLocks noGrp="1"/>
          </p:cNvSpPr>
          <p:nvPr>
            <p:ph type="title"/>
          </p:nvPr>
        </p:nvSpPr>
        <p:spPr/>
        <p:txBody>
          <a:bodyPr/>
          <a:lstStyle/>
          <a:p>
            <a:r>
              <a:rPr lang="en-US" dirty="0"/>
              <a:t>Knowing The ABC’s of cleaner chemistry</a:t>
            </a:r>
          </a:p>
        </p:txBody>
      </p:sp>
      <p:sp>
        <p:nvSpPr>
          <p:cNvPr id="3" name="Content Placeholder 2">
            <a:extLst>
              <a:ext uri="{FF2B5EF4-FFF2-40B4-BE49-F238E27FC236}">
                <a16:creationId xmlns:a16="http://schemas.microsoft.com/office/drawing/2014/main" id="{3FA106B5-63F6-4E64-87D3-FDD552545042}"/>
              </a:ext>
            </a:extLst>
          </p:cNvPr>
          <p:cNvSpPr>
            <a:spLocks noGrp="1"/>
          </p:cNvSpPr>
          <p:nvPr>
            <p:ph idx="1"/>
          </p:nvPr>
        </p:nvSpPr>
        <p:spPr>
          <a:xfrm>
            <a:off x="665081" y="1132618"/>
            <a:ext cx="7606956" cy="1439133"/>
          </a:xfrm>
        </p:spPr>
        <p:txBody>
          <a:bodyPr>
            <a:normAutofit lnSpcReduction="10000"/>
          </a:bodyPr>
          <a:lstStyle/>
          <a:p>
            <a:pPr marL="169858" indent="0">
              <a:buNone/>
            </a:pPr>
            <a:r>
              <a:rPr lang="en-US" sz="2400" dirty="0"/>
              <a:t>Chelating Agents</a:t>
            </a:r>
          </a:p>
          <a:p>
            <a:pPr marL="169858" indent="0">
              <a:buNone/>
            </a:pPr>
            <a:r>
              <a:rPr lang="en-US" sz="2250" dirty="0"/>
              <a:t>Chelants are chemicals that improve the efficiency of surfactants by protecting them from water impurities. </a:t>
            </a:r>
          </a:p>
        </p:txBody>
      </p:sp>
      <p:sp>
        <p:nvSpPr>
          <p:cNvPr id="6" name="Rectangle 5">
            <a:extLst>
              <a:ext uri="{FF2B5EF4-FFF2-40B4-BE49-F238E27FC236}">
                <a16:creationId xmlns:a16="http://schemas.microsoft.com/office/drawing/2014/main" id="{E5C1A76D-5BAB-4433-97B7-4158B04904A9}"/>
              </a:ext>
            </a:extLst>
          </p:cNvPr>
          <p:cNvSpPr/>
          <p:nvPr/>
        </p:nvSpPr>
        <p:spPr>
          <a:xfrm>
            <a:off x="103981" y="601212"/>
            <a:ext cx="1778177" cy="2377574"/>
          </a:xfrm>
          <a:prstGeom prst="rect">
            <a:avLst/>
          </a:prstGeom>
          <a:noFill/>
        </p:spPr>
        <p:txBody>
          <a:bodyPr wrap="square" lIns="68580" tIns="34290" rIns="68580" bIns="34290" anchor="t">
            <a:spAutoFit/>
            <a:scene3d>
              <a:camera prst="orthographicFront"/>
              <a:lightRig rig="soft" dir="t">
                <a:rot lat="0" lon="0" rev="15600000"/>
              </a:lightRig>
            </a:scene3d>
            <a:sp3d extrusionH="57150" prstMaterial="softEdge">
              <a:bevelT w="25400" h="38100"/>
            </a:sp3d>
          </a:bodyPr>
          <a:lstStyle/>
          <a:p>
            <a:pPr algn="ctr"/>
            <a:r>
              <a:rPr lang="en-US" sz="15000" b="1" dirty="0">
                <a:ln/>
                <a:solidFill>
                  <a:schemeClr val="accent3">
                    <a:alpha val="20000"/>
                  </a:schemeClr>
                </a:solidFill>
                <a:latin typeface="Gotham Bold" panose="02000803030000020004"/>
              </a:rPr>
              <a:t>C</a:t>
            </a:r>
          </a:p>
        </p:txBody>
      </p:sp>
      <p:sp>
        <p:nvSpPr>
          <p:cNvPr id="8" name="Content Placeholder 6">
            <a:extLst>
              <a:ext uri="{FF2B5EF4-FFF2-40B4-BE49-F238E27FC236}">
                <a16:creationId xmlns:a16="http://schemas.microsoft.com/office/drawing/2014/main" id="{7DC4C913-B6BF-41B9-9F26-E1F0DA49888F}"/>
              </a:ext>
            </a:extLst>
          </p:cNvPr>
          <p:cNvSpPr txBox="1">
            <a:spLocks/>
          </p:cNvSpPr>
          <p:nvPr/>
        </p:nvSpPr>
        <p:spPr>
          <a:xfrm>
            <a:off x="732040" y="2631907"/>
            <a:ext cx="5242557" cy="2140057"/>
          </a:xfrm>
          <a:prstGeom prst="rect">
            <a:avLst/>
          </a:prstGeom>
        </p:spPr>
        <p:txBody>
          <a:bodyPr vert="horz" lIns="0" tIns="34290" rIns="68580" bIns="34290" rtlCol="0">
            <a:normAutofit/>
          </a:bodyPr>
          <a:lstStyle>
            <a:lvl1pPr marL="452955" indent="-226478" algn="l" defTabSz="914354" rtl="0" eaLnBrk="1" latinLnBrk="0" hangingPunct="1">
              <a:lnSpc>
                <a:spcPct val="90000"/>
              </a:lnSpc>
              <a:spcBef>
                <a:spcPts val="1000"/>
              </a:spcBef>
              <a:spcAft>
                <a:spcPts val="0"/>
              </a:spcAft>
              <a:buClr>
                <a:schemeClr val="accent6"/>
              </a:buClr>
              <a:buFont typeface="Arial" panose="020B0604020202020204" pitchFamily="34" charset="0"/>
              <a:buChar char="•"/>
              <a:tabLst/>
              <a:defRPr sz="2000" b="0" i="0" kern="120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vl2pPr marL="685766" indent="-228589" algn="l" defTabSz="914354" rtl="0" eaLnBrk="1" latinLnBrk="0" hangingPunct="1">
              <a:lnSpc>
                <a:spcPct val="90000"/>
              </a:lnSpc>
              <a:spcBef>
                <a:spcPts val="500"/>
              </a:spcBef>
              <a:spcAft>
                <a:spcPts val="0"/>
              </a:spcAft>
              <a:buFont typeface="Arial" panose="020B0604020202020204" pitchFamily="34" charset="0"/>
              <a:buChar char="•"/>
              <a:defRPr sz="1800" b="0" i="0" kern="1200">
                <a:solidFill>
                  <a:schemeClr val="accent6"/>
                </a:solidFill>
                <a:latin typeface="Helvetica LT Std Light" charset="0"/>
                <a:ea typeface="Helvetica LT Std Light" charset="0"/>
                <a:cs typeface="Helvetica LT Std Light" charset="0"/>
              </a:defRPr>
            </a:lvl2pPr>
            <a:lvl3pPr marL="1142942" indent="-228589" algn="l" defTabSz="914354" rtl="0" eaLnBrk="1" latinLnBrk="0" hangingPunct="1">
              <a:lnSpc>
                <a:spcPct val="90000"/>
              </a:lnSpc>
              <a:spcBef>
                <a:spcPts val="500"/>
              </a:spcBef>
              <a:spcAft>
                <a:spcPts val="0"/>
              </a:spcAft>
              <a:buFont typeface="Arial" panose="020B0604020202020204" pitchFamily="34" charset="0"/>
              <a:buChar char="•"/>
              <a:defRPr sz="1600" b="0" i="0" kern="1200" baseline="0">
                <a:solidFill>
                  <a:schemeClr val="accent6"/>
                </a:solidFill>
                <a:latin typeface="Helvetica LT Std Light" charset="0"/>
                <a:ea typeface="Helvetica LT Std Light" charset="0"/>
                <a:cs typeface="Helvetica LT Std Light" charset="0"/>
              </a:defRPr>
            </a:lvl3pPr>
            <a:lvl4pPr marL="1600120" indent="-228589" algn="l" defTabSz="914354" rtl="0" eaLnBrk="1" latinLnBrk="0" hangingPunct="1">
              <a:lnSpc>
                <a:spcPct val="90000"/>
              </a:lnSpc>
              <a:spcBef>
                <a:spcPts val="500"/>
              </a:spcBef>
              <a:spcAft>
                <a:spcPts val="0"/>
              </a:spcAft>
              <a:buFont typeface="Arial" panose="020B0604020202020204" pitchFamily="34" charset="0"/>
              <a:buChar char="•"/>
              <a:defRPr sz="1400" b="0" i="0" kern="1200">
                <a:solidFill>
                  <a:schemeClr val="accent6"/>
                </a:solidFill>
                <a:latin typeface="Helvetica LT Std Light" charset="0"/>
                <a:ea typeface="Helvetica LT Std Light" charset="0"/>
                <a:cs typeface="Helvetica LT Std Light" charset="0"/>
              </a:defRPr>
            </a:lvl4pPr>
            <a:lvl5pPr marL="2057298" indent="-228589" algn="l" defTabSz="914354" rtl="0" eaLnBrk="1" latinLnBrk="0" hangingPunct="1">
              <a:lnSpc>
                <a:spcPct val="90000"/>
              </a:lnSpc>
              <a:spcBef>
                <a:spcPts val="500"/>
              </a:spcBef>
              <a:spcAft>
                <a:spcPts val="0"/>
              </a:spcAft>
              <a:buFont typeface="Arial" panose="020B0604020202020204" pitchFamily="34" charset="0"/>
              <a:buChar char="•"/>
              <a:defRPr sz="1200" b="0" i="0" kern="1200">
                <a:solidFill>
                  <a:schemeClr val="accent6"/>
                </a:solidFill>
                <a:latin typeface="Helvetica LT Std Light" charset="0"/>
                <a:ea typeface="Helvetica LT Std Light" charset="0"/>
                <a:cs typeface="Helvetica LT Std Light"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Chelants provide:</a:t>
            </a:r>
          </a:p>
          <a:p>
            <a:pPr lvl="1"/>
            <a:r>
              <a:rPr lang="en-US" dirty="0"/>
              <a:t>Water Conditioning</a:t>
            </a:r>
          </a:p>
          <a:p>
            <a:pPr lvl="1"/>
            <a:r>
              <a:rPr lang="en-US" dirty="0"/>
              <a:t>Metal Ion Binding</a:t>
            </a:r>
          </a:p>
          <a:p>
            <a:pPr lvl="1"/>
            <a:r>
              <a:rPr lang="en-US" dirty="0"/>
              <a:t>Enhancement for Disinfecting Agents</a:t>
            </a:r>
          </a:p>
          <a:p>
            <a:pPr lvl="1"/>
            <a:r>
              <a:rPr lang="en-US" dirty="0"/>
              <a:t>Anti-Precipitation</a:t>
            </a:r>
          </a:p>
        </p:txBody>
      </p:sp>
      <p:pic>
        <p:nvPicPr>
          <p:cNvPr id="10" name="Picture 2" descr="Related image">
            <a:extLst>
              <a:ext uri="{FF2B5EF4-FFF2-40B4-BE49-F238E27FC236}">
                <a16:creationId xmlns:a16="http://schemas.microsoft.com/office/drawing/2014/main" id="{FA6F092D-E01C-42F4-B1B0-0292B6A8816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63916" y="2571750"/>
            <a:ext cx="1926297" cy="1838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0594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C7D1E4-1D26-4B5F-A03F-0D5276D742A6}"/>
              </a:ext>
            </a:extLst>
          </p:cNvPr>
          <p:cNvSpPr>
            <a:spLocks noGrp="1"/>
          </p:cNvSpPr>
          <p:nvPr>
            <p:ph type="body" sz="quarter" idx="13"/>
          </p:nvPr>
        </p:nvSpPr>
        <p:spPr/>
        <p:txBody>
          <a:bodyPr>
            <a:normAutofit fontScale="85000" lnSpcReduction="20000"/>
          </a:bodyPr>
          <a:lstStyle/>
          <a:p>
            <a:r>
              <a:rPr lang="en-US" dirty="0"/>
              <a:t>Chemistry Basics</a:t>
            </a:r>
          </a:p>
        </p:txBody>
      </p:sp>
      <p:sp>
        <p:nvSpPr>
          <p:cNvPr id="2" name="Title 1">
            <a:extLst>
              <a:ext uri="{FF2B5EF4-FFF2-40B4-BE49-F238E27FC236}">
                <a16:creationId xmlns:a16="http://schemas.microsoft.com/office/drawing/2014/main" id="{FBCE578E-B923-4A70-8B2E-10FADF47984F}"/>
              </a:ext>
            </a:extLst>
          </p:cNvPr>
          <p:cNvSpPr>
            <a:spLocks noGrp="1"/>
          </p:cNvSpPr>
          <p:nvPr>
            <p:ph type="title"/>
          </p:nvPr>
        </p:nvSpPr>
        <p:spPr/>
        <p:txBody>
          <a:bodyPr/>
          <a:lstStyle/>
          <a:p>
            <a:r>
              <a:rPr lang="en-US" dirty="0"/>
              <a:t>Knowing The ABC’s of cleaner chemistry</a:t>
            </a:r>
          </a:p>
        </p:txBody>
      </p:sp>
      <p:sp>
        <p:nvSpPr>
          <p:cNvPr id="3" name="Content Placeholder 2">
            <a:extLst>
              <a:ext uri="{FF2B5EF4-FFF2-40B4-BE49-F238E27FC236}">
                <a16:creationId xmlns:a16="http://schemas.microsoft.com/office/drawing/2014/main" id="{3FA106B5-63F6-4E64-87D3-FDD552545042}"/>
              </a:ext>
            </a:extLst>
          </p:cNvPr>
          <p:cNvSpPr>
            <a:spLocks noGrp="1"/>
          </p:cNvSpPr>
          <p:nvPr>
            <p:ph idx="1"/>
          </p:nvPr>
        </p:nvSpPr>
        <p:spPr>
          <a:xfrm>
            <a:off x="665081" y="1132618"/>
            <a:ext cx="7606956" cy="1439133"/>
          </a:xfrm>
        </p:spPr>
        <p:txBody>
          <a:bodyPr>
            <a:normAutofit lnSpcReduction="10000"/>
          </a:bodyPr>
          <a:lstStyle/>
          <a:p>
            <a:pPr marL="169858" indent="0">
              <a:buNone/>
            </a:pPr>
            <a:r>
              <a:rPr lang="en-US" sz="2400" dirty="0"/>
              <a:t>Dispersants</a:t>
            </a:r>
          </a:p>
          <a:p>
            <a:pPr marL="169858" indent="0">
              <a:buNone/>
            </a:pPr>
            <a:r>
              <a:rPr lang="en-US" sz="2250" dirty="0"/>
              <a:t>Dispersants are ingredients that work in synergy with surfactants by keeping soils suspended in solution.</a:t>
            </a:r>
          </a:p>
        </p:txBody>
      </p:sp>
      <p:sp>
        <p:nvSpPr>
          <p:cNvPr id="6" name="Rectangle 5">
            <a:extLst>
              <a:ext uri="{FF2B5EF4-FFF2-40B4-BE49-F238E27FC236}">
                <a16:creationId xmlns:a16="http://schemas.microsoft.com/office/drawing/2014/main" id="{E5C1A76D-5BAB-4433-97B7-4158B04904A9}"/>
              </a:ext>
            </a:extLst>
          </p:cNvPr>
          <p:cNvSpPr/>
          <p:nvPr/>
        </p:nvSpPr>
        <p:spPr>
          <a:xfrm>
            <a:off x="103981" y="601212"/>
            <a:ext cx="1778177" cy="2377574"/>
          </a:xfrm>
          <a:prstGeom prst="rect">
            <a:avLst/>
          </a:prstGeom>
          <a:noFill/>
        </p:spPr>
        <p:txBody>
          <a:bodyPr wrap="square" lIns="68580" tIns="34290" rIns="68580" bIns="34290" anchor="t">
            <a:spAutoFit/>
            <a:scene3d>
              <a:camera prst="orthographicFront"/>
              <a:lightRig rig="soft" dir="t">
                <a:rot lat="0" lon="0" rev="15600000"/>
              </a:lightRig>
            </a:scene3d>
            <a:sp3d extrusionH="57150" prstMaterial="softEdge">
              <a:bevelT w="25400" h="38100"/>
            </a:sp3d>
          </a:bodyPr>
          <a:lstStyle/>
          <a:p>
            <a:pPr algn="ctr"/>
            <a:r>
              <a:rPr lang="en-US" sz="15000" b="1" dirty="0">
                <a:ln/>
                <a:solidFill>
                  <a:schemeClr val="accent3">
                    <a:alpha val="20000"/>
                  </a:schemeClr>
                </a:solidFill>
                <a:latin typeface="Gotham Bold" panose="02000803030000020004"/>
              </a:rPr>
              <a:t>D</a:t>
            </a:r>
          </a:p>
        </p:txBody>
      </p:sp>
      <p:sp>
        <p:nvSpPr>
          <p:cNvPr id="8" name="Content Placeholder 6">
            <a:extLst>
              <a:ext uri="{FF2B5EF4-FFF2-40B4-BE49-F238E27FC236}">
                <a16:creationId xmlns:a16="http://schemas.microsoft.com/office/drawing/2014/main" id="{7DC4C913-B6BF-41B9-9F26-E1F0DA49888F}"/>
              </a:ext>
            </a:extLst>
          </p:cNvPr>
          <p:cNvSpPr txBox="1">
            <a:spLocks/>
          </p:cNvSpPr>
          <p:nvPr/>
        </p:nvSpPr>
        <p:spPr>
          <a:xfrm>
            <a:off x="732040" y="2631907"/>
            <a:ext cx="3960276" cy="2140057"/>
          </a:xfrm>
          <a:prstGeom prst="rect">
            <a:avLst/>
          </a:prstGeom>
        </p:spPr>
        <p:txBody>
          <a:bodyPr vert="horz" lIns="0" tIns="34290" rIns="68580" bIns="34290" rtlCol="0">
            <a:normAutofit/>
          </a:bodyPr>
          <a:lstStyle>
            <a:lvl1pPr marL="452955" indent="-226478" algn="l" defTabSz="914354" rtl="0" eaLnBrk="1" latinLnBrk="0" hangingPunct="1">
              <a:lnSpc>
                <a:spcPct val="90000"/>
              </a:lnSpc>
              <a:spcBef>
                <a:spcPts val="1000"/>
              </a:spcBef>
              <a:spcAft>
                <a:spcPts val="0"/>
              </a:spcAft>
              <a:buClr>
                <a:schemeClr val="accent6"/>
              </a:buClr>
              <a:buFont typeface="Arial" panose="020B0604020202020204" pitchFamily="34" charset="0"/>
              <a:buChar char="•"/>
              <a:tabLst/>
              <a:defRPr sz="2000" b="0" i="0" kern="120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vl2pPr marL="685766" indent="-228589" algn="l" defTabSz="914354" rtl="0" eaLnBrk="1" latinLnBrk="0" hangingPunct="1">
              <a:lnSpc>
                <a:spcPct val="90000"/>
              </a:lnSpc>
              <a:spcBef>
                <a:spcPts val="500"/>
              </a:spcBef>
              <a:spcAft>
                <a:spcPts val="0"/>
              </a:spcAft>
              <a:buFont typeface="Arial" panose="020B0604020202020204" pitchFamily="34" charset="0"/>
              <a:buChar char="•"/>
              <a:defRPr sz="1800" b="0" i="0" kern="1200">
                <a:solidFill>
                  <a:schemeClr val="accent6"/>
                </a:solidFill>
                <a:latin typeface="Helvetica LT Std Light" charset="0"/>
                <a:ea typeface="Helvetica LT Std Light" charset="0"/>
                <a:cs typeface="Helvetica LT Std Light" charset="0"/>
              </a:defRPr>
            </a:lvl2pPr>
            <a:lvl3pPr marL="1142942" indent="-228589" algn="l" defTabSz="914354" rtl="0" eaLnBrk="1" latinLnBrk="0" hangingPunct="1">
              <a:lnSpc>
                <a:spcPct val="90000"/>
              </a:lnSpc>
              <a:spcBef>
                <a:spcPts val="500"/>
              </a:spcBef>
              <a:spcAft>
                <a:spcPts val="0"/>
              </a:spcAft>
              <a:buFont typeface="Arial" panose="020B0604020202020204" pitchFamily="34" charset="0"/>
              <a:buChar char="•"/>
              <a:defRPr sz="1600" b="0" i="0" kern="1200" baseline="0">
                <a:solidFill>
                  <a:schemeClr val="accent6"/>
                </a:solidFill>
                <a:latin typeface="Helvetica LT Std Light" charset="0"/>
                <a:ea typeface="Helvetica LT Std Light" charset="0"/>
                <a:cs typeface="Helvetica LT Std Light" charset="0"/>
              </a:defRPr>
            </a:lvl3pPr>
            <a:lvl4pPr marL="1600120" indent="-228589" algn="l" defTabSz="914354" rtl="0" eaLnBrk="1" latinLnBrk="0" hangingPunct="1">
              <a:lnSpc>
                <a:spcPct val="90000"/>
              </a:lnSpc>
              <a:spcBef>
                <a:spcPts val="500"/>
              </a:spcBef>
              <a:spcAft>
                <a:spcPts val="0"/>
              </a:spcAft>
              <a:buFont typeface="Arial" panose="020B0604020202020204" pitchFamily="34" charset="0"/>
              <a:buChar char="•"/>
              <a:defRPr sz="1400" b="0" i="0" kern="1200">
                <a:solidFill>
                  <a:schemeClr val="accent6"/>
                </a:solidFill>
                <a:latin typeface="Helvetica LT Std Light" charset="0"/>
                <a:ea typeface="Helvetica LT Std Light" charset="0"/>
                <a:cs typeface="Helvetica LT Std Light" charset="0"/>
              </a:defRPr>
            </a:lvl4pPr>
            <a:lvl5pPr marL="2057298" indent="-228589" algn="l" defTabSz="914354" rtl="0" eaLnBrk="1" latinLnBrk="0" hangingPunct="1">
              <a:lnSpc>
                <a:spcPct val="90000"/>
              </a:lnSpc>
              <a:spcBef>
                <a:spcPts val="500"/>
              </a:spcBef>
              <a:spcAft>
                <a:spcPts val="0"/>
              </a:spcAft>
              <a:buFont typeface="Arial" panose="020B0604020202020204" pitchFamily="34" charset="0"/>
              <a:buChar char="•"/>
              <a:defRPr sz="1200" b="0" i="0" kern="1200">
                <a:solidFill>
                  <a:schemeClr val="accent6"/>
                </a:solidFill>
                <a:latin typeface="Helvetica LT Std Light" charset="0"/>
                <a:ea typeface="Helvetica LT Std Light" charset="0"/>
                <a:cs typeface="Helvetica LT Std Light"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Dispersants provide:</a:t>
            </a:r>
          </a:p>
          <a:p>
            <a:pPr lvl="1"/>
            <a:r>
              <a:rPr lang="en-US" dirty="0"/>
              <a:t>Anti-redeposition</a:t>
            </a:r>
          </a:p>
          <a:p>
            <a:pPr lvl="1"/>
            <a:r>
              <a:rPr lang="en-US" dirty="0"/>
              <a:t>Enhanced Detergency and Emulsification</a:t>
            </a:r>
          </a:p>
        </p:txBody>
      </p:sp>
      <p:pic>
        <p:nvPicPr>
          <p:cNvPr id="5" name="Picture 4">
            <a:extLst>
              <a:ext uri="{FF2B5EF4-FFF2-40B4-BE49-F238E27FC236}">
                <a16:creationId xmlns:a16="http://schemas.microsoft.com/office/drawing/2014/main" id="{639150EA-7524-452A-9FAB-809FC244D689}"/>
              </a:ext>
            </a:extLst>
          </p:cNvPr>
          <p:cNvPicPr>
            <a:picLocks noChangeAspect="1"/>
          </p:cNvPicPr>
          <p:nvPr/>
        </p:nvPicPr>
        <p:blipFill>
          <a:blip r:embed="rId3"/>
          <a:stretch>
            <a:fillRect/>
          </a:stretch>
        </p:blipFill>
        <p:spPr>
          <a:xfrm>
            <a:off x="6641832" y="2416060"/>
            <a:ext cx="1837087" cy="2571750"/>
          </a:xfrm>
          <a:prstGeom prst="rect">
            <a:avLst/>
          </a:prstGeom>
        </p:spPr>
      </p:pic>
      <p:pic>
        <p:nvPicPr>
          <p:cNvPr id="7" name="Picture 6">
            <a:extLst>
              <a:ext uri="{FF2B5EF4-FFF2-40B4-BE49-F238E27FC236}">
                <a16:creationId xmlns:a16="http://schemas.microsoft.com/office/drawing/2014/main" id="{5B2E1D98-76E0-4EC6-8069-571751871410}"/>
              </a:ext>
            </a:extLst>
          </p:cNvPr>
          <p:cNvPicPr>
            <a:picLocks noChangeAspect="1"/>
          </p:cNvPicPr>
          <p:nvPr/>
        </p:nvPicPr>
        <p:blipFill>
          <a:blip r:embed="rId4"/>
          <a:stretch>
            <a:fillRect/>
          </a:stretch>
        </p:blipFill>
        <p:spPr>
          <a:xfrm>
            <a:off x="4969042" y="2926241"/>
            <a:ext cx="1446153" cy="2024615"/>
          </a:xfrm>
          <a:prstGeom prst="rect">
            <a:avLst/>
          </a:prstGeom>
        </p:spPr>
      </p:pic>
    </p:spTree>
    <p:extLst>
      <p:ext uri="{BB962C8B-B14F-4D97-AF65-F5344CB8AC3E}">
        <p14:creationId xmlns:p14="http://schemas.microsoft.com/office/powerpoint/2010/main" val="26930935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E3B4458-13B9-4651-9626-31493C4B80DC}"/>
              </a:ext>
            </a:extLst>
          </p:cNvPr>
          <p:cNvPicPr>
            <a:picLocks noChangeAspect="1"/>
          </p:cNvPicPr>
          <p:nvPr/>
        </p:nvPicPr>
        <p:blipFill>
          <a:blip r:embed="rId3"/>
          <a:stretch>
            <a:fillRect/>
          </a:stretch>
        </p:blipFill>
        <p:spPr>
          <a:xfrm>
            <a:off x="6303005" y="3208462"/>
            <a:ext cx="1268657" cy="1776120"/>
          </a:xfrm>
          <a:prstGeom prst="rect">
            <a:avLst/>
          </a:prstGeom>
        </p:spPr>
      </p:pic>
      <p:pic>
        <p:nvPicPr>
          <p:cNvPr id="13" name="Picture 12">
            <a:extLst>
              <a:ext uri="{FF2B5EF4-FFF2-40B4-BE49-F238E27FC236}">
                <a16:creationId xmlns:a16="http://schemas.microsoft.com/office/drawing/2014/main" id="{6FFB578D-F925-49F1-82AD-C25E569480D0}"/>
              </a:ext>
            </a:extLst>
          </p:cNvPr>
          <p:cNvPicPr>
            <a:picLocks noChangeAspect="1"/>
          </p:cNvPicPr>
          <p:nvPr/>
        </p:nvPicPr>
        <p:blipFill>
          <a:blip r:embed="rId4"/>
          <a:stretch>
            <a:fillRect/>
          </a:stretch>
        </p:blipFill>
        <p:spPr>
          <a:xfrm>
            <a:off x="7571662" y="3217640"/>
            <a:ext cx="1288699" cy="1776222"/>
          </a:xfrm>
          <a:prstGeom prst="rect">
            <a:avLst/>
          </a:prstGeom>
        </p:spPr>
      </p:pic>
      <p:pic>
        <p:nvPicPr>
          <p:cNvPr id="14" name="Picture 13">
            <a:extLst>
              <a:ext uri="{FF2B5EF4-FFF2-40B4-BE49-F238E27FC236}">
                <a16:creationId xmlns:a16="http://schemas.microsoft.com/office/drawing/2014/main" id="{18907408-C7C5-465E-82B4-C887B2FD4D05}"/>
              </a:ext>
            </a:extLst>
          </p:cNvPr>
          <p:cNvPicPr>
            <a:picLocks noChangeAspect="1"/>
          </p:cNvPicPr>
          <p:nvPr/>
        </p:nvPicPr>
        <p:blipFill>
          <a:blip r:embed="rId5"/>
          <a:stretch>
            <a:fillRect/>
          </a:stretch>
        </p:blipFill>
        <p:spPr>
          <a:xfrm>
            <a:off x="5082085" y="3217640"/>
            <a:ext cx="1306972" cy="1776222"/>
          </a:xfrm>
          <a:prstGeom prst="rect">
            <a:avLst/>
          </a:prstGeom>
        </p:spPr>
      </p:pic>
      <p:sp>
        <p:nvSpPr>
          <p:cNvPr id="4" name="Text Placeholder 3">
            <a:extLst>
              <a:ext uri="{FF2B5EF4-FFF2-40B4-BE49-F238E27FC236}">
                <a16:creationId xmlns:a16="http://schemas.microsoft.com/office/drawing/2014/main" id="{B7C7D1E4-1D26-4B5F-A03F-0D5276D742A6}"/>
              </a:ext>
            </a:extLst>
          </p:cNvPr>
          <p:cNvSpPr>
            <a:spLocks noGrp="1"/>
          </p:cNvSpPr>
          <p:nvPr>
            <p:ph type="body" sz="quarter" idx="13"/>
          </p:nvPr>
        </p:nvSpPr>
        <p:spPr/>
        <p:txBody>
          <a:bodyPr>
            <a:normAutofit fontScale="85000" lnSpcReduction="20000"/>
          </a:bodyPr>
          <a:lstStyle/>
          <a:p>
            <a:r>
              <a:rPr lang="en-US" dirty="0"/>
              <a:t>Chemistry Basics</a:t>
            </a:r>
          </a:p>
        </p:txBody>
      </p:sp>
      <p:sp>
        <p:nvSpPr>
          <p:cNvPr id="2" name="Title 1">
            <a:extLst>
              <a:ext uri="{FF2B5EF4-FFF2-40B4-BE49-F238E27FC236}">
                <a16:creationId xmlns:a16="http://schemas.microsoft.com/office/drawing/2014/main" id="{FBCE578E-B923-4A70-8B2E-10FADF47984F}"/>
              </a:ext>
            </a:extLst>
          </p:cNvPr>
          <p:cNvSpPr>
            <a:spLocks noGrp="1"/>
          </p:cNvSpPr>
          <p:nvPr>
            <p:ph type="title"/>
          </p:nvPr>
        </p:nvSpPr>
        <p:spPr/>
        <p:txBody>
          <a:bodyPr/>
          <a:lstStyle/>
          <a:p>
            <a:r>
              <a:rPr lang="en-US" dirty="0"/>
              <a:t>Knowing The ABC’s of cleaner chemistry</a:t>
            </a:r>
          </a:p>
        </p:txBody>
      </p:sp>
      <p:sp>
        <p:nvSpPr>
          <p:cNvPr id="3" name="Content Placeholder 2">
            <a:extLst>
              <a:ext uri="{FF2B5EF4-FFF2-40B4-BE49-F238E27FC236}">
                <a16:creationId xmlns:a16="http://schemas.microsoft.com/office/drawing/2014/main" id="{3FA106B5-63F6-4E64-87D3-FDD552545042}"/>
              </a:ext>
            </a:extLst>
          </p:cNvPr>
          <p:cNvSpPr>
            <a:spLocks noGrp="1"/>
          </p:cNvSpPr>
          <p:nvPr>
            <p:ph idx="1"/>
          </p:nvPr>
        </p:nvSpPr>
        <p:spPr>
          <a:xfrm>
            <a:off x="665081" y="1132617"/>
            <a:ext cx="7606956" cy="2075845"/>
          </a:xfrm>
        </p:spPr>
        <p:txBody>
          <a:bodyPr>
            <a:normAutofit lnSpcReduction="10000"/>
          </a:bodyPr>
          <a:lstStyle/>
          <a:p>
            <a:pPr marL="169858" indent="0">
              <a:buNone/>
            </a:pPr>
            <a:r>
              <a:rPr lang="en-US" sz="2400" dirty="0"/>
              <a:t>Enzymatic Activity</a:t>
            </a:r>
          </a:p>
          <a:p>
            <a:pPr marL="169858" indent="0">
              <a:buNone/>
            </a:pPr>
            <a:r>
              <a:rPr lang="en-US" sz="2250" dirty="0"/>
              <a:t>Enzymes work by breaking down specific organic soils into smaller parts.</a:t>
            </a:r>
          </a:p>
          <a:p>
            <a:pPr marL="169858" indent="0">
              <a:buNone/>
            </a:pPr>
            <a:r>
              <a:rPr lang="en-US" sz="2250" dirty="0"/>
              <a:t>Enzymes can be added directly into a formulation as a base raw material, or they can be produced naturally by microorganisms.</a:t>
            </a:r>
          </a:p>
        </p:txBody>
      </p:sp>
      <p:sp>
        <p:nvSpPr>
          <p:cNvPr id="6" name="Rectangle 5">
            <a:extLst>
              <a:ext uri="{FF2B5EF4-FFF2-40B4-BE49-F238E27FC236}">
                <a16:creationId xmlns:a16="http://schemas.microsoft.com/office/drawing/2014/main" id="{E5C1A76D-5BAB-4433-97B7-4158B04904A9}"/>
              </a:ext>
            </a:extLst>
          </p:cNvPr>
          <p:cNvSpPr/>
          <p:nvPr/>
        </p:nvSpPr>
        <p:spPr>
          <a:xfrm>
            <a:off x="103981" y="601212"/>
            <a:ext cx="1778177" cy="2377574"/>
          </a:xfrm>
          <a:prstGeom prst="rect">
            <a:avLst/>
          </a:prstGeom>
          <a:noFill/>
        </p:spPr>
        <p:txBody>
          <a:bodyPr wrap="square" lIns="68580" tIns="34290" rIns="68580" bIns="34290" anchor="t">
            <a:spAutoFit/>
            <a:scene3d>
              <a:camera prst="orthographicFront"/>
              <a:lightRig rig="soft" dir="t">
                <a:rot lat="0" lon="0" rev="15600000"/>
              </a:lightRig>
            </a:scene3d>
            <a:sp3d extrusionH="57150" prstMaterial="softEdge">
              <a:bevelT w="25400" h="38100"/>
            </a:sp3d>
          </a:bodyPr>
          <a:lstStyle/>
          <a:p>
            <a:pPr algn="ctr"/>
            <a:r>
              <a:rPr lang="en-US" sz="15000" b="1" dirty="0">
                <a:ln/>
                <a:solidFill>
                  <a:schemeClr val="accent3">
                    <a:alpha val="20000"/>
                  </a:schemeClr>
                </a:solidFill>
                <a:latin typeface="Gotham Bold" panose="02000803030000020004"/>
              </a:rPr>
              <a:t>E</a:t>
            </a:r>
          </a:p>
        </p:txBody>
      </p:sp>
      <p:sp>
        <p:nvSpPr>
          <p:cNvPr id="11" name="Content Placeholder 6">
            <a:extLst>
              <a:ext uri="{FF2B5EF4-FFF2-40B4-BE49-F238E27FC236}">
                <a16:creationId xmlns:a16="http://schemas.microsoft.com/office/drawing/2014/main" id="{B6755104-3086-435B-887A-478CE3089054}"/>
              </a:ext>
            </a:extLst>
          </p:cNvPr>
          <p:cNvSpPr txBox="1">
            <a:spLocks/>
          </p:cNvSpPr>
          <p:nvPr/>
        </p:nvSpPr>
        <p:spPr>
          <a:xfrm>
            <a:off x="665081" y="3208462"/>
            <a:ext cx="5242557" cy="1563503"/>
          </a:xfrm>
          <a:prstGeom prst="rect">
            <a:avLst/>
          </a:prstGeom>
        </p:spPr>
        <p:txBody>
          <a:bodyPr vert="horz" lIns="0" tIns="34290" rIns="68580" bIns="34290" rtlCol="0">
            <a:normAutofit/>
          </a:bodyPr>
          <a:lstStyle>
            <a:lvl1pPr marL="452955" indent="-226478" algn="l" defTabSz="914354" rtl="0" eaLnBrk="1" latinLnBrk="0" hangingPunct="1">
              <a:lnSpc>
                <a:spcPct val="90000"/>
              </a:lnSpc>
              <a:spcBef>
                <a:spcPts val="1000"/>
              </a:spcBef>
              <a:spcAft>
                <a:spcPts val="0"/>
              </a:spcAft>
              <a:buClr>
                <a:schemeClr val="accent6"/>
              </a:buClr>
              <a:buFont typeface="Arial" panose="020B0604020202020204" pitchFamily="34" charset="0"/>
              <a:buChar char="•"/>
              <a:tabLst/>
              <a:defRPr sz="2000" b="0" i="0" kern="120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vl2pPr marL="685766" indent="-228589" algn="l" defTabSz="914354" rtl="0" eaLnBrk="1" latinLnBrk="0" hangingPunct="1">
              <a:lnSpc>
                <a:spcPct val="90000"/>
              </a:lnSpc>
              <a:spcBef>
                <a:spcPts val="500"/>
              </a:spcBef>
              <a:spcAft>
                <a:spcPts val="0"/>
              </a:spcAft>
              <a:buFont typeface="Arial" panose="020B0604020202020204" pitchFamily="34" charset="0"/>
              <a:buChar char="•"/>
              <a:defRPr sz="1800" b="0" i="0" kern="1200">
                <a:solidFill>
                  <a:schemeClr val="accent6"/>
                </a:solidFill>
                <a:latin typeface="Helvetica LT Std Light" charset="0"/>
                <a:ea typeface="Helvetica LT Std Light" charset="0"/>
                <a:cs typeface="Helvetica LT Std Light" charset="0"/>
              </a:defRPr>
            </a:lvl2pPr>
            <a:lvl3pPr marL="1142942" indent="-228589" algn="l" defTabSz="914354" rtl="0" eaLnBrk="1" latinLnBrk="0" hangingPunct="1">
              <a:lnSpc>
                <a:spcPct val="90000"/>
              </a:lnSpc>
              <a:spcBef>
                <a:spcPts val="500"/>
              </a:spcBef>
              <a:spcAft>
                <a:spcPts val="0"/>
              </a:spcAft>
              <a:buFont typeface="Arial" panose="020B0604020202020204" pitchFamily="34" charset="0"/>
              <a:buChar char="•"/>
              <a:defRPr sz="1600" b="0" i="0" kern="1200" baseline="0">
                <a:solidFill>
                  <a:schemeClr val="accent6"/>
                </a:solidFill>
                <a:latin typeface="Helvetica LT Std Light" charset="0"/>
                <a:ea typeface="Helvetica LT Std Light" charset="0"/>
                <a:cs typeface="Helvetica LT Std Light" charset="0"/>
              </a:defRPr>
            </a:lvl3pPr>
            <a:lvl4pPr marL="1600120" indent="-228589" algn="l" defTabSz="914354" rtl="0" eaLnBrk="1" latinLnBrk="0" hangingPunct="1">
              <a:lnSpc>
                <a:spcPct val="90000"/>
              </a:lnSpc>
              <a:spcBef>
                <a:spcPts val="500"/>
              </a:spcBef>
              <a:spcAft>
                <a:spcPts val="0"/>
              </a:spcAft>
              <a:buFont typeface="Arial" panose="020B0604020202020204" pitchFamily="34" charset="0"/>
              <a:buChar char="•"/>
              <a:defRPr sz="1400" b="0" i="0" kern="1200">
                <a:solidFill>
                  <a:schemeClr val="accent6"/>
                </a:solidFill>
                <a:latin typeface="Helvetica LT Std Light" charset="0"/>
                <a:ea typeface="Helvetica LT Std Light" charset="0"/>
                <a:cs typeface="Helvetica LT Std Light" charset="0"/>
              </a:defRPr>
            </a:lvl4pPr>
            <a:lvl5pPr marL="2057298" indent="-228589" algn="l" defTabSz="914354" rtl="0" eaLnBrk="1" latinLnBrk="0" hangingPunct="1">
              <a:lnSpc>
                <a:spcPct val="90000"/>
              </a:lnSpc>
              <a:spcBef>
                <a:spcPts val="500"/>
              </a:spcBef>
              <a:spcAft>
                <a:spcPts val="0"/>
              </a:spcAft>
              <a:buFont typeface="Arial" panose="020B0604020202020204" pitchFamily="34" charset="0"/>
              <a:buChar char="•"/>
              <a:defRPr sz="1200" b="0" i="0" kern="1200">
                <a:solidFill>
                  <a:schemeClr val="accent6"/>
                </a:solidFill>
                <a:latin typeface="Helvetica LT Std Light" charset="0"/>
                <a:ea typeface="Helvetica LT Std Light" charset="0"/>
                <a:cs typeface="Helvetica LT Std Light"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Enzyme Activity provides:</a:t>
            </a:r>
          </a:p>
          <a:p>
            <a:pPr lvl="1"/>
            <a:r>
              <a:rPr lang="en-US" dirty="0"/>
              <a:t>Management of Organic Soils</a:t>
            </a:r>
          </a:p>
          <a:p>
            <a:pPr lvl="1"/>
            <a:r>
              <a:rPr lang="en-US" dirty="0"/>
              <a:t>Odor Control</a:t>
            </a:r>
          </a:p>
          <a:p>
            <a:pPr lvl="1"/>
            <a:r>
              <a:rPr lang="en-US" dirty="0"/>
              <a:t>Stain Fighting</a:t>
            </a:r>
          </a:p>
        </p:txBody>
      </p:sp>
    </p:spTree>
    <p:extLst>
      <p:ext uri="{BB962C8B-B14F-4D97-AF65-F5344CB8AC3E}">
        <p14:creationId xmlns:p14="http://schemas.microsoft.com/office/powerpoint/2010/main" val="2939569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C7D1E4-1D26-4B5F-A03F-0D5276D742A6}"/>
              </a:ext>
            </a:extLst>
          </p:cNvPr>
          <p:cNvSpPr>
            <a:spLocks noGrp="1"/>
          </p:cNvSpPr>
          <p:nvPr>
            <p:ph type="body" sz="quarter" idx="13"/>
          </p:nvPr>
        </p:nvSpPr>
        <p:spPr/>
        <p:txBody>
          <a:bodyPr>
            <a:normAutofit fontScale="85000" lnSpcReduction="20000"/>
          </a:bodyPr>
          <a:lstStyle/>
          <a:p>
            <a:r>
              <a:rPr lang="en-US" dirty="0"/>
              <a:t>Chemistry Basics</a:t>
            </a:r>
          </a:p>
        </p:txBody>
      </p:sp>
      <p:sp>
        <p:nvSpPr>
          <p:cNvPr id="2" name="Title 1">
            <a:extLst>
              <a:ext uri="{FF2B5EF4-FFF2-40B4-BE49-F238E27FC236}">
                <a16:creationId xmlns:a16="http://schemas.microsoft.com/office/drawing/2014/main" id="{FBCE578E-B923-4A70-8B2E-10FADF47984F}"/>
              </a:ext>
            </a:extLst>
          </p:cNvPr>
          <p:cNvSpPr>
            <a:spLocks noGrp="1"/>
          </p:cNvSpPr>
          <p:nvPr>
            <p:ph type="title"/>
          </p:nvPr>
        </p:nvSpPr>
        <p:spPr/>
        <p:txBody>
          <a:bodyPr/>
          <a:lstStyle/>
          <a:p>
            <a:r>
              <a:rPr lang="en-US" dirty="0"/>
              <a:t>Knowing The ABC’s of cleaner chemistry</a:t>
            </a:r>
          </a:p>
        </p:txBody>
      </p:sp>
      <p:sp>
        <p:nvSpPr>
          <p:cNvPr id="3" name="Content Placeholder 2">
            <a:extLst>
              <a:ext uri="{FF2B5EF4-FFF2-40B4-BE49-F238E27FC236}">
                <a16:creationId xmlns:a16="http://schemas.microsoft.com/office/drawing/2014/main" id="{3FA106B5-63F6-4E64-87D3-FDD552545042}"/>
              </a:ext>
            </a:extLst>
          </p:cNvPr>
          <p:cNvSpPr>
            <a:spLocks noGrp="1"/>
          </p:cNvSpPr>
          <p:nvPr>
            <p:ph idx="1"/>
          </p:nvPr>
        </p:nvSpPr>
        <p:spPr>
          <a:xfrm>
            <a:off x="665081" y="1132617"/>
            <a:ext cx="7606956" cy="1838008"/>
          </a:xfrm>
        </p:spPr>
        <p:txBody>
          <a:bodyPr>
            <a:normAutofit fontScale="92500"/>
          </a:bodyPr>
          <a:lstStyle/>
          <a:p>
            <a:pPr marL="169858" indent="0">
              <a:buNone/>
            </a:pPr>
            <a:r>
              <a:rPr lang="en-US" sz="2400" dirty="0"/>
              <a:t>Fragrance</a:t>
            </a:r>
          </a:p>
          <a:p>
            <a:pPr marL="169858" indent="0">
              <a:buNone/>
            </a:pPr>
            <a:r>
              <a:rPr lang="en-US" sz="2250" dirty="0"/>
              <a:t>Fragrances make cleaners more pleasurable to use.  They help to create and reinforce the perception of “clean” in the environment.  Along with a products color, fragrance creates an identity for a product.</a:t>
            </a:r>
          </a:p>
        </p:txBody>
      </p:sp>
      <p:sp>
        <p:nvSpPr>
          <p:cNvPr id="6" name="Rectangle 5">
            <a:extLst>
              <a:ext uri="{FF2B5EF4-FFF2-40B4-BE49-F238E27FC236}">
                <a16:creationId xmlns:a16="http://schemas.microsoft.com/office/drawing/2014/main" id="{E5C1A76D-5BAB-4433-97B7-4158B04904A9}"/>
              </a:ext>
            </a:extLst>
          </p:cNvPr>
          <p:cNvSpPr/>
          <p:nvPr/>
        </p:nvSpPr>
        <p:spPr>
          <a:xfrm>
            <a:off x="103981" y="601212"/>
            <a:ext cx="1778177" cy="2377574"/>
          </a:xfrm>
          <a:prstGeom prst="rect">
            <a:avLst/>
          </a:prstGeom>
          <a:noFill/>
        </p:spPr>
        <p:txBody>
          <a:bodyPr wrap="square" lIns="68580" tIns="34290" rIns="68580" bIns="34290" anchor="t">
            <a:spAutoFit/>
            <a:scene3d>
              <a:camera prst="orthographicFront"/>
              <a:lightRig rig="soft" dir="t">
                <a:rot lat="0" lon="0" rev="15600000"/>
              </a:lightRig>
            </a:scene3d>
            <a:sp3d extrusionH="57150" prstMaterial="softEdge">
              <a:bevelT w="25400" h="38100"/>
            </a:sp3d>
          </a:bodyPr>
          <a:lstStyle/>
          <a:p>
            <a:pPr algn="ctr"/>
            <a:r>
              <a:rPr lang="en-US" sz="15000" b="1" dirty="0">
                <a:ln/>
                <a:solidFill>
                  <a:schemeClr val="accent3">
                    <a:alpha val="20000"/>
                  </a:schemeClr>
                </a:solidFill>
                <a:latin typeface="Gotham Bold" panose="02000803030000020004"/>
              </a:rPr>
              <a:t>F</a:t>
            </a:r>
          </a:p>
        </p:txBody>
      </p:sp>
      <p:sp>
        <p:nvSpPr>
          <p:cNvPr id="8" name="Content Placeholder 6">
            <a:extLst>
              <a:ext uri="{FF2B5EF4-FFF2-40B4-BE49-F238E27FC236}">
                <a16:creationId xmlns:a16="http://schemas.microsoft.com/office/drawing/2014/main" id="{7DC4C913-B6BF-41B9-9F26-E1F0DA49888F}"/>
              </a:ext>
            </a:extLst>
          </p:cNvPr>
          <p:cNvSpPr txBox="1">
            <a:spLocks/>
          </p:cNvSpPr>
          <p:nvPr/>
        </p:nvSpPr>
        <p:spPr>
          <a:xfrm>
            <a:off x="732040" y="2968789"/>
            <a:ext cx="3551202" cy="1838008"/>
          </a:xfrm>
          <a:prstGeom prst="rect">
            <a:avLst/>
          </a:prstGeom>
        </p:spPr>
        <p:txBody>
          <a:bodyPr vert="horz" lIns="0" tIns="34290" rIns="68580" bIns="34290" rtlCol="0">
            <a:normAutofit/>
          </a:bodyPr>
          <a:lstStyle>
            <a:lvl1pPr marL="452955" indent="-226478" algn="l" defTabSz="914354" rtl="0" eaLnBrk="1" latinLnBrk="0" hangingPunct="1">
              <a:lnSpc>
                <a:spcPct val="90000"/>
              </a:lnSpc>
              <a:spcBef>
                <a:spcPts val="1000"/>
              </a:spcBef>
              <a:spcAft>
                <a:spcPts val="0"/>
              </a:spcAft>
              <a:buClr>
                <a:schemeClr val="accent6"/>
              </a:buClr>
              <a:buFont typeface="Arial" panose="020B0604020202020204" pitchFamily="34" charset="0"/>
              <a:buChar char="•"/>
              <a:tabLst/>
              <a:defRPr sz="2000" b="0" i="0" kern="120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vl2pPr marL="685766" indent="-228589" algn="l" defTabSz="914354" rtl="0" eaLnBrk="1" latinLnBrk="0" hangingPunct="1">
              <a:lnSpc>
                <a:spcPct val="90000"/>
              </a:lnSpc>
              <a:spcBef>
                <a:spcPts val="500"/>
              </a:spcBef>
              <a:spcAft>
                <a:spcPts val="0"/>
              </a:spcAft>
              <a:buFont typeface="Arial" panose="020B0604020202020204" pitchFamily="34" charset="0"/>
              <a:buChar char="•"/>
              <a:defRPr sz="1800" b="0" i="0" kern="1200">
                <a:solidFill>
                  <a:schemeClr val="accent6"/>
                </a:solidFill>
                <a:latin typeface="Helvetica LT Std Light" charset="0"/>
                <a:ea typeface="Helvetica LT Std Light" charset="0"/>
                <a:cs typeface="Helvetica LT Std Light" charset="0"/>
              </a:defRPr>
            </a:lvl2pPr>
            <a:lvl3pPr marL="1142942" indent="-228589" algn="l" defTabSz="914354" rtl="0" eaLnBrk="1" latinLnBrk="0" hangingPunct="1">
              <a:lnSpc>
                <a:spcPct val="90000"/>
              </a:lnSpc>
              <a:spcBef>
                <a:spcPts val="500"/>
              </a:spcBef>
              <a:spcAft>
                <a:spcPts val="0"/>
              </a:spcAft>
              <a:buFont typeface="Arial" panose="020B0604020202020204" pitchFamily="34" charset="0"/>
              <a:buChar char="•"/>
              <a:defRPr sz="1600" b="0" i="0" kern="1200" baseline="0">
                <a:solidFill>
                  <a:schemeClr val="accent6"/>
                </a:solidFill>
                <a:latin typeface="Helvetica LT Std Light" charset="0"/>
                <a:ea typeface="Helvetica LT Std Light" charset="0"/>
                <a:cs typeface="Helvetica LT Std Light" charset="0"/>
              </a:defRPr>
            </a:lvl3pPr>
            <a:lvl4pPr marL="1600120" indent="-228589" algn="l" defTabSz="914354" rtl="0" eaLnBrk="1" latinLnBrk="0" hangingPunct="1">
              <a:lnSpc>
                <a:spcPct val="90000"/>
              </a:lnSpc>
              <a:spcBef>
                <a:spcPts val="500"/>
              </a:spcBef>
              <a:spcAft>
                <a:spcPts val="0"/>
              </a:spcAft>
              <a:buFont typeface="Arial" panose="020B0604020202020204" pitchFamily="34" charset="0"/>
              <a:buChar char="•"/>
              <a:defRPr sz="1400" b="0" i="0" kern="1200">
                <a:solidFill>
                  <a:schemeClr val="accent6"/>
                </a:solidFill>
                <a:latin typeface="Helvetica LT Std Light" charset="0"/>
                <a:ea typeface="Helvetica LT Std Light" charset="0"/>
                <a:cs typeface="Helvetica LT Std Light" charset="0"/>
              </a:defRPr>
            </a:lvl4pPr>
            <a:lvl5pPr marL="2057298" indent="-228589" algn="l" defTabSz="914354" rtl="0" eaLnBrk="1" latinLnBrk="0" hangingPunct="1">
              <a:lnSpc>
                <a:spcPct val="90000"/>
              </a:lnSpc>
              <a:spcBef>
                <a:spcPts val="500"/>
              </a:spcBef>
              <a:spcAft>
                <a:spcPts val="0"/>
              </a:spcAft>
              <a:buFont typeface="Arial" panose="020B0604020202020204" pitchFamily="34" charset="0"/>
              <a:buChar char="•"/>
              <a:defRPr sz="1200" b="0" i="0" kern="1200">
                <a:solidFill>
                  <a:schemeClr val="accent6"/>
                </a:solidFill>
                <a:latin typeface="Helvetica LT Std Light" charset="0"/>
                <a:ea typeface="Helvetica LT Std Light" charset="0"/>
                <a:cs typeface="Helvetica LT Std Light"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Fragrances provide:</a:t>
            </a:r>
          </a:p>
          <a:p>
            <a:pPr lvl="1"/>
            <a:r>
              <a:rPr lang="en-US" dirty="0"/>
              <a:t>Odor Control</a:t>
            </a:r>
          </a:p>
          <a:p>
            <a:pPr lvl="1"/>
            <a:r>
              <a:rPr lang="en-US" dirty="0"/>
              <a:t>Product Identity</a:t>
            </a:r>
          </a:p>
          <a:p>
            <a:pPr lvl="1"/>
            <a:r>
              <a:rPr lang="en-US" dirty="0"/>
              <a:t>User Perception</a:t>
            </a:r>
          </a:p>
        </p:txBody>
      </p:sp>
      <p:pic>
        <p:nvPicPr>
          <p:cNvPr id="5" name="Picture 4">
            <a:extLst>
              <a:ext uri="{FF2B5EF4-FFF2-40B4-BE49-F238E27FC236}">
                <a16:creationId xmlns:a16="http://schemas.microsoft.com/office/drawing/2014/main" id="{60385279-C273-42CC-8FD6-98EF44C52F09}"/>
              </a:ext>
            </a:extLst>
          </p:cNvPr>
          <p:cNvPicPr>
            <a:picLocks noChangeAspect="1"/>
          </p:cNvPicPr>
          <p:nvPr/>
        </p:nvPicPr>
        <p:blipFill>
          <a:blip r:embed="rId3"/>
          <a:stretch>
            <a:fillRect/>
          </a:stretch>
        </p:blipFill>
        <p:spPr>
          <a:xfrm>
            <a:off x="4608094" y="2886557"/>
            <a:ext cx="1455104" cy="2037146"/>
          </a:xfrm>
          <a:prstGeom prst="rect">
            <a:avLst/>
          </a:prstGeom>
        </p:spPr>
      </p:pic>
      <p:pic>
        <p:nvPicPr>
          <p:cNvPr id="7" name="Picture 6">
            <a:extLst>
              <a:ext uri="{FF2B5EF4-FFF2-40B4-BE49-F238E27FC236}">
                <a16:creationId xmlns:a16="http://schemas.microsoft.com/office/drawing/2014/main" id="{26FE7AEF-3B55-481C-9034-198A41DC153A}"/>
              </a:ext>
            </a:extLst>
          </p:cNvPr>
          <p:cNvPicPr>
            <a:picLocks noChangeAspect="1"/>
          </p:cNvPicPr>
          <p:nvPr/>
        </p:nvPicPr>
        <p:blipFill>
          <a:blip r:embed="rId4"/>
          <a:stretch>
            <a:fillRect/>
          </a:stretch>
        </p:blipFill>
        <p:spPr>
          <a:xfrm>
            <a:off x="3603458" y="3004420"/>
            <a:ext cx="1263316" cy="1768582"/>
          </a:xfrm>
          <a:prstGeom prst="rect">
            <a:avLst/>
          </a:prstGeom>
        </p:spPr>
      </p:pic>
      <p:pic>
        <p:nvPicPr>
          <p:cNvPr id="9" name="Picture 8">
            <a:extLst>
              <a:ext uri="{FF2B5EF4-FFF2-40B4-BE49-F238E27FC236}">
                <a16:creationId xmlns:a16="http://schemas.microsoft.com/office/drawing/2014/main" id="{6F1C13CB-3161-4763-AEDB-684F79F25808}"/>
              </a:ext>
            </a:extLst>
          </p:cNvPr>
          <p:cNvPicPr>
            <a:picLocks noChangeAspect="1"/>
          </p:cNvPicPr>
          <p:nvPr/>
        </p:nvPicPr>
        <p:blipFill rotWithShape="1">
          <a:blip r:embed="rId5"/>
          <a:srcRect t="10518" b="5135"/>
          <a:stretch/>
        </p:blipFill>
        <p:spPr>
          <a:xfrm>
            <a:off x="5954529" y="2886558"/>
            <a:ext cx="1626150" cy="1920239"/>
          </a:xfrm>
          <a:prstGeom prst="rect">
            <a:avLst/>
          </a:prstGeom>
        </p:spPr>
      </p:pic>
      <p:pic>
        <p:nvPicPr>
          <p:cNvPr id="11" name="Picture 10">
            <a:extLst>
              <a:ext uri="{FF2B5EF4-FFF2-40B4-BE49-F238E27FC236}">
                <a16:creationId xmlns:a16="http://schemas.microsoft.com/office/drawing/2014/main" id="{8C2E7958-2CF0-4D29-B632-28ADB41E71DE}"/>
              </a:ext>
            </a:extLst>
          </p:cNvPr>
          <p:cNvPicPr>
            <a:picLocks noChangeAspect="1"/>
          </p:cNvPicPr>
          <p:nvPr/>
        </p:nvPicPr>
        <p:blipFill rotWithShape="1">
          <a:blip r:embed="rId6"/>
          <a:srcRect t="10778" b="13067"/>
          <a:stretch/>
        </p:blipFill>
        <p:spPr>
          <a:xfrm>
            <a:off x="7297457" y="3129543"/>
            <a:ext cx="1305930" cy="1392415"/>
          </a:xfrm>
          <a:prstGeom prst="rect">
            <a:avLst/>
          </a:prstGeom>
        </p:spPr>
      </p:pic>
    </p:spTree>
    <p:extLst>
      <p:ext uri="{BB962C8B-B14F-4D97-AF65-F5344CB8AC3E}">
        <p14:creationId xmlns:p14="http://schemas.microsoft.com/office/powerpoint/2010/main" val="139952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C7D1E4-1D26-4B5F-A03F-0D5276D742A6}"/>
              </a:ext>
            </a:extLst>
          </p:cNvPr>
          <p:cNvSpPr>
            <a:spLocks noGrp="1"/>
          </p:cNvSpPr>
          <p:nvPr>
            <p:ph type="body" sz="quarter" idx="13"/>
          </p:nvPr>
        </p:nvSpPr>
        <p:spPr/>
        <p:txBody>
          <a:bodyPr>
            <a:normAutofit fontScale="85000" lnSpcReduction="20000"/>
          </a:bodyPr>
          <a:lstStyle/>
          <a:p>
            <a:r>
              <a:rPr lang="en-US" dirty="0"/>
              <a:t>Chemistry Basics</a:t>
            </a:r>
          </a:p>
        </p:txBody>
      </p:sp>
      <p:sp>
        <p:nvSpPr>
          <p:cNvPr id="2" name="Title 1">
            <a:extLst>
              <a:ext uri="{FF2B5EF4-FFF2-40B4-BE49-F238E27FC236}">
                <a16:creationId xmlns:a16="http://schemas.microsoft.com/office/drawing/2014/main" id="{FBCE578E-B923-4A70-8B2E-10FADF47984F}"/>
              </a:ext>
            </a:extLst>
          </p:cNvPr>
          <p:cNvSpPr>
            <a:spLocks noGrp="1"/>
          </p:cNvSpPr>
          <p:nvPr>
            <p:ph type="title"/>
          </p:nvPr>
        </p:nvSpPr>
        <p:spPr/>
        <p:txBody>
          <a:bodyPr/>
          <a:lstStyle/>
          <a:p>
            <a:r>
              <a:rPr lang="en-US" dirty="0"/>
              <a:t>Knowing The ABC’s of cleaner chemistry</a:t>
            </a:r>
          </a:p>
        </p:txBody>
      </p:sp>
      <p:sp>
        <p:nvSpPr>
          <p:cNvPr id="3" name="Content Placeholder 2">
            <a:extLst>
              <a:ext uri="{FF2B5EF4-FFF2-40B4-BE49-F238E27FC236}">
                <a16:creationId xmlns:a16="http://schemas.microsoft.com/office/drawing/2014/main" id="{3FA106B5-63F6-4E64-87D3-FDD552545042}"/>
              </a:ext>
            </a:extLst>
          </p:cNvPr>
          <p:cNvSpPr>
            <a:spLocks noGrp="1"/>
          </p:cNvSpPr>
          <p:nvPr>
            <p:ph idx="1"/>
          </p:nvPr>
        </p:nvSpPr>
        <p:spPr>
          <a:xfrm>
            <a:off x="665081" y="1132618"/>
            <a:ext cx="7606956" cy="1439133"/>
          </a:xfrm>
        </p:spPr>
        <p:txBody>
          <a:bodyPr>
            <a:normAutofit/>
          </a:bodyPr>
          <a:lstStyle/>
          <a:p>
            <a:pPr marL="169858" indent="0">
              <a:buNone/>
            </a:pPr>
            <a:r>
              <a:rPr lang="en-US" sz="2400" dirty="0"/>
              <a:t>Solvents</a:t>
            </a:r>
          </a:p>
          <a:p>
            <a:pPr marL="169858" indent="0">
              <a:buNone/>
            </a:pPr>
            <a:r>
              <a:rPr lang="en-US" sz="2250" dirty="0"/>
              <a:t>Solvents are a broad range of ingredients that provide many functional properties to cleaners.</a:t>
            </a:r>
          </a:p>
        </p:txBody>
      </p:sp>
      <p:sp>
        <p:nvSpPr>
          <p:cNvPr id="6" name="Rectangle 5">
            <a:extLst>
              <a:ext uri="{FF2B5EF4-FFF2-40B4-BE49-F238E27FC236}">
                <a16:creationId xmlns:a16="http://schemas.microsoft.com/office/drawing/2014/main" id="{E5C1A76D-5BAB-4433-97B7-4158B04904A9}"/>
              </a:ext>
            </a:extLst>
          </p:cNvPr>
          <p:cNvSpPr/>
          <p:nvPr/>
        </p:nvSpPr>
        <p:spPr>
          <a:xfrm>
            <a:off x="103981" y="601212"/>
            <a:ext cx="1778177" cy="2377574"/>
          </a:xfrm>
          <a:prstGeom prst="rect">
            <a:avLst/>
          </a:prstGeom>
          <a:noFill/>
        </p:spPr>
        <p:txBody>
          <a:bodyPr wrap="square" lIns="68580" tIns="34290" rIns="68580" bIns="34290" anchor="t">
            <a:spAutoFit/>
            <a:scene3d>
              <a:camera prst="orthographicFront"/>
              <a:lightRig rig="soft" dir="t">
                <a:rot lat="0" lon="0" rev="15600000"/>
              </a:lightRig>
            </a:scene3d>
            <a:sp3d extrusionH="57150" prstMaterial="softEdge">
              <a:bevelT w="25400" h="38100"/>
            </a:sp3d>
          </a:bodyPr>
          <a:lstStyle/>
          <a:p>
            <a:pPr algn="ctr"/>
            <a:r>
              <a:rPr lang="en-US" sz="15000" b="1" dirty="0">
                <a:ln/>
                <a:solidFill>
                  <a:schemeClr val="accent3">
                    <a:alpha val="20000"/>
                  </a:schemeClr>
                </a:solidFill>
                <a:latin typeface="Gotham Bold" panose="02000803030000020004"/>
              </a:rPr>
              <a:t>S</a:t>
            </a:r>
          </a:p>
        </p:txBody>
      </p:sp>
      <p:sp>
        <p:nvSpPr>
          <p:cNvPr id="8" name="Content Placeholder 6">
            <a:extLst>
              <a:ext uri="{FF2B5EF4-FFF2-40B4-BE49-F238E27FC236}">
                <a16:creationId xmlns:a16="http://schemas.microsoft.com/office/drawing/2014/main" id="{7DC4C913-B6BF-41B9-9F26-E1F0DA49888F}"/>
              </a:ext>
            </a:extLst>
          </p:cNvPr>
          <p:cNvSpPr txBox="1">
            <a:spLocks/>
          </p:cNvSpPr>
          <p:nvPr/>
        </p:nvSpPr>
        <p:spPr>
          <a:xfrm>
            <a:off x="732040" y="2631907"/>
            <a:ext cx="3839960" cy="2140057"/>
          </a:xfrm>
          <a:prstGeom prst="rect">
            <a:avLst/>
          </a:prstGeom>
        </p:spPr>
        <p:txBody>
          <a:bodyPr vert="horz" lIns="0" tIns="34290" rIns="68580" bIns="34290" rtlCol="0">
            <a:normAutofit/>
          </a:bodyPr>
          <a:lstStyle>
            <a:lvl1pPr marL="452955" indent="-226478" algn="l" defTabSz="914354" rtl="0" eaLnBrk="1" latinLnBrk="0" hangingPunct="1">
              <a:lnSpc>
                <a:spcPct val="90000"/>
              </a:lnSpc>
              <a:spcBef>
                <a:spcPts val="1000"/>
              </a:spcBef>
              <a:spcAft>
                <a:spcPts val="0"/>
              </a:spcAft>
              <a:buClr>
                <a:schemeClr val="accent6"/>
              </a:buClr>
              <a:buFont typeface="Arial" panose="020B0604020202020204" pitchFamily="34" charset="0"/>
              <a:buChar char="•"/>
              <a:tabLst/>
              <a:defRPr sz="2000" b="0" i="0" kern="120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vl2pPr marL="685766" indent="-228589" algn="l" defTabSz="914354" rtl="0" eaLnBrk="1" latinLnBrk="0" hangingPunct="1">
              <a:lnSpc>
                <a:spcPct val="90000"/>
              </a:lnSpc>
              <a:spcBef>
                <a:spcPts val="500"/>
              </a:spcBef>
              <a:spcAft>
                <a:spcPts val="0"/>
              </a:spcAft>
              <a:buFont typeface="Arial" panose="020B0604020202020204" pitchFamily="34" charset="0"/>
              <a:buChar char="•"/>
              <a:defRPr sz="1800" b="0" i="0" kern="1200">
                <a:solidFill>
                  <a:schemeClr val="accent6"/>
                </a:solidFill>
                <a:latin typeface="Helvetica LT Std Light" charset="0"/>
                <a:ea typeface="Helvetica LT Std Light" charset="0"/>
                <a:cs typeface="Helvetica LT Std Light" charset="0"/>
              </a:defRPr>
            </a:lvl2pPr>
            <a:lvl3pPr marL="1142942" indent="-228589" algn="l" defTabSz="914354" rtl="0" eaLnBrk="1" latinLnBrk="0" hangingPunct="1">
              <a:lnSpc>
                <a:spcPct val="90000"/>
              </a:lnSpc>
              <a:spcBef>
                <a:spcPts val="500"/>
              </a:spcBef>
              <a:spcAft>
                <a:spcPts val="0"/>
              </a:spcAft>
              <a:buFont typeface="Arial" panose="020B0604020202020204" pitchFamily="34" charset="0"/>
              <a:buChar char="•"/>
              <a:defRPr sz="1600" b="0" i="0" kern="1200" baseline="0">
                <a:solidFill>
                  <a:schemeClr val="accent6"/>
                </a:solidFill>
                <a:latin typeface="Helvetica LT Std Light" charset="0"/>
                <a:ea typeface="Helvetica LT Std Light" charset="0"/>
                <a:cs typeface="Helvetica LT Std Light" charset="0"/>
              </a:defRPr>
            </a:lvl3pPr>
            <a:lvl4pPr marL="1600120" indent="-228589" algn="l" defTabSz="914354" rtl="0" eaLnBrk="1" latinLnBrk="0" hangingPunct="1">
              <a:lnSpc>
                <a:spcPct val="90000"/>
              </a:lnSpc>
              <a:spcBef>
                <a:spcPts val="500"/>
              </a:spcBef>
              <a:spcAft>
                <a:spcPts val="0"/>
              </a:spcAft>
              <a:buFont typeface="Arial" panose="020B0604020202020204" pitchFamily="34" charset="0"/>
              <a:buChar char="•"/>
              <a:defRPr sz="1400" b="0" i="0" kern="1200">
                <a:solidFill>
                  <a:schemeClr val="accent6"/>
                </a:solidFill>
                <a:latin typeface="Helvetica LT Std Light" charset="0"/>
                <a:ea typeface="Helvetica LT Std Light" charset="0"/>
                <a:cs typeface="Helvetica LT Std Light" charset="0"/>
              </a:defRPr>
            </a:lvl4pPr>
            <a:lvl5pPr marL="2057298" indent="-228589" algn="l" defTabSz="914354" rtl="0" eaLnBrk="1" latinLnBrk="0" hangingPunct="1">
              <a:lnSpc>
                <a:spcPct val="90000"/>
              </a:lnSpc>
              <a:spcBef>
                <a:spcPts val="500"/>
              </a:spcBef>
              <a:spcAft>
                <a:spcPts val="0"/>
              </a:spcAft>
              <a:buFont typeface="Arial" panose="020B0604020202020204" pitchFamily="34" charset="0"/>
              <a:buChar char="•"/>
              <a:defRPr sz="1200" b="0" i="0" kern="1200">
                <a:solidFill>
                  <a:schemeClr val="accent6"/>
                </a:solidFill>
                <a:latin typeface="Helvetica LT Std Light" charset="0"/>
                <a:ea typeface="Helvetica LT Std Light" charset="0"/>
                <a:cs typeface="Helvetica LT Std Light"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Solvents provide:</a:t>
            </a:r>
          </a:p>
          <a:p>
            <a:pPr lvl="1"/>
            <a:r>
              <a:rPr lang="en-US" dirty="0"/>
              <a:t>Wetting</a:t>
            </a:r>
          </a:p>
          <a:p>
            <a:pPr lvl="1"/>
            <a:r>
              <a:rPr lang="en-US" dirty="0"/>
              <a:t>Faster Drying</a:t>
            </a:r>
          </a:p>
          <a:p>
            <a:pPr lvl="1"/>
            <a:r>
              <a:rPr lang="en-US" dirty="0"/>
              <a:t>Oil Solubility</a:t>
            </a:r>
          </a:p>
          <a:p>
            <a:pPr lvl="1"/>
            <a:r>
              <a:rPr lang="en-US" dirty="0"/>
              <a:t>Film Formation</a:t>
            </a:r>
          </a:p>
          <a:p>
            <a:pPr lvl="1"/>
            <a:r>
              <a:rPr lang="en-US" dirty="0"/>
              <a:t>Soil Penetration</a:t>
            </a:r>
          </a:p>
        </p:txBody>
      </p:sp>
      <p:pic>
        <p:nvPicPr>
          <p:cNvPr id="5" name="Picture 4">
            <a:extLst>
              <a:ext uri="{FF2B5EF4-FFF2-40B4-BE49-F238E27FC236}">
                <a16:creationId xmlns:a16="http://schemas.microsoft.com/office/drawing/2014/main" id="{2DE617A0-35EE-4D2C-9A2E-96C535DC8E9E}"/>
              </a:ext>
            </a:extLst>
          </p:cNvPr>
          <p:cNvPicPr>
            <a:picLocks noChangeAspect="1"/>
          </p:cNvPicPr>
          <p:nvPr/>
        </p:nvPicPr>
        <p:blipFill>
          <a:blip r:embed="rId3"/>
          <a:stretch>
            <a:fillRect/>
          </a:stretch>
        </p:blipFill>
        <p:spPr>
          <a:xfrm>
            <a:off x="5728663" y="2978786"/>
            <a:ext cx="2033285" cy="1378976"/>
          </a:xfrm>
          <a:prstGeom prst="rect">
            <a:avLst/>
          </a:prstGeom>
        </p:spPr>
      </p:pic>
      <p:sp>
        <p:nvSpPr>
          <p:cNvPr id="7" name="TextBox 6">
            <a:extLst>
              <a:ext uri="{FF2B5EF4-FFF2-40B4-BE49-F238E27FC236}">
                <a16:creationId xmlns:a16="http://schemas.microsoft.com/office/drawing/2014/main" id="{30F9FCCF-F451-40B4-B19B-BCF6B957A119}"/>
              </a:ext>
            </a:extLst>
          </p:cNvPr>
          <p:cNvSpPr txBox="1"/>
          <p:nvPr/>
        </p:nvSpPr>
        <p:spPr>
          <a:xfrm>
            <a:off x="5417344" y="2509144"/>
            <a:ext cx="3351046" cy="438582"/>
          </a:xfrm>
          <a:prstGeom prst="rect">
            <a:avLst/>
          </a:prstGeom>
          <a:noFill/>
        </p:spPr>
        <p:txBody>
          <a:bodyPr wrap="none" rtlCol="0">
            <a:spAutoFit/>
          </a:bodyPr>
          <a:lstStyle/>
          <a:p>
            <a:r>
              <a:rPr lang="en-US" sz="2250" dirty="0">
                <a:latin typeface="Gotham Bold" panose="02000803030000020004"/>
              </a:rPr>
              <a:t>The Universal Solvent</a:t>
            </a:r>
          </a:p>
        </p:txBody>
      </p:sp>
      <p:sp>
        <p:nvSpPr>
          <p:cNvPr id="11" name="TextBox 10">
            <a:extLst>
              <a:ext uri="{FF2B5EF4-FFF2-40B4-BE49-F238E27FC236}">
                <a16:creationId xmlns:a16="http://schemas.microsoft.com/office/drawing/2014/main" id="{E157628A-E584-4512-949D-9FDDFD5DF4A5}"/>
              </a:ext>
            </a:extLst>
          </p:cNvPr>
          <p:cNvSpPr txBox="1"/>
          <p:nvPr/>
        </p:nvSpPr>
        <p:spPr>
          <a:xfrm>
            <a:off x="6291936" y="4411905"/>
            <a:ext cx="1129989" cy="461665"/>
          </a:xfrm>
          <a:prstGeom prst="rect">
            <a:avLst/>
          </a:prstGeom>
          <a:noFill/>
        </p:spPr>
        <p:txBody>
          <a:bodyPr wrap="none" rtlCol="0">
            <a:spAutoFit/>
          </a:bodyPr>
          <a:lstStyle/>
          <a:p>
            <a:r>
              <a:rPr lang="en-US" sz="2400" dirty="0">
                <a:latin typeface="Gotham Bold" panose="02000803030000020004"/>
              </a:rPr>
              <a:t>Water</a:t>
            </a:r>
          </a:p>
        </p:txBody>
      </p:sp>
    </p:spTree>
    <p:extLst>
      <p:ext uri="{BB962C8B-B14F-4D97-AF65-F5344CB8AC3E}">
        <p14:creationId xmlns:p14="http://schemas.microsoft.com/office/powerpoint/2010/main" val="1553320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B2DBE9-BDCE-47B7-B301-AA181BC3699B}"/>
              </a:ext>
            </a:extLst>
          </p:cNvPr>
          <p:cNvSpPr>
            <a:spLocks noGrp="1"/>
          </p:cNvSpPr>
          <p:nvPr>
            <p:ph type="body" sz="quarter" idx="13"/>
          </p:nvPr>
        </p:nvSpPr>
        <p:spPr/>
        <p:txBody>
          <a:bodyPr>
            <a:normAutofit fontScale="85000" lnSpcReduction="20000"/>
          </a:bodyPr>
          <a:lstStyle/>
          <a:p>
            <a:r>
              <a:rPr lang="en-US" dirty="0"/>
              <a:t>Math 101</a:t>
            </a:r>
          </a:p>
        </p:txBody>
      </p:sp>
      <p:sp>
        <p:nvSpPr>
          <p:cNvPr id="3" name="Title 2">
            <a:extLst>
              <a:ext uri="{FF2B5EF4-FFF2-40B4-BE49-F238E27FC236}">
                <a16:creationId xmlns:a16="http://schemas.microsoft.com/office/drawing/2014/main" id="{DF6588F4-8DA7-4AB9-AC71-B14B72174499}"/>
              </a:ext>
            </a:extLst>
          </p:cNvPr>
          <p:cNvSpPr>
            <a:spLocks noGrp="1"/>
          </p:cNvSpPr>
          <p:nvPr>
            <p:ph type="title"/>
          </p:nvPr>
        </p:nvSpPr>
        <p:spPr/>
        <p:txBody>
          <a:bodyPr/>
          <a:lstStyle/>
          <a:p>
            <a:r>
              <a:rPr lang="en-US" dirty="0"/>
              <a:t>Dilution ratios, percentages, and PPM</a:t>
            </a:r>
          </a:p>
        </p:txBody>
      </p:sp>
      <p:sp>
        <p:nvSpPr>
          <p:cNvPr id="4" name="Content Placeholder 3">
            <a:extLst>
              <a:ext uri="{FF2B5EF4-FFF2-40B4-BE49-F238E27FC236}">
                <a16:creationId xmlns:a16="http://schemas.microsoft.com/office/drawing/2014/main" id="{FE8D2357-2CC3-47EB-8AB6-487FA287E45F}"/>
              </a:ext>
            </a:extLst>
          </p:cNvPr>
          <p:cNvSpPr>
            <a:spLocks noGrp="1"/>
          </p:cNvSpPr>
          <p:nvPr>
            <p:ph idx="1"/>
          </p:nvPr>
        </p:nvSpPr>
        <p:spPr>
          <a:xfrm>
            <a:off x="749302" y="1123438"/>
            <a:ext cx="7821489" cy="3833026"/>
          </a:xfrm>
        </p:spPr>
        <p:txBody>
          <a:bodyPr>
            <a:normAutofit lnSpcReduction="10000"/>
          </a:bodyPr>
          <a:lstStyle/>
          <a:p>
            <a:pPr marL="169858" indent="0">
              <a:buNone/>
            </a:pPr>
            <a:r>
              <a:rPr lang="en-US" sz="1650" b="1" dirty="0"/>
              <a:t>Dilution Ratio and Ounces per Gallon</a:t>
            </a:r>
          </a:p>
          <a:p>
            <a:pPr lvl="1"/>
            <a:r>
              <a:rPr lang="en-US" dirty="0"/>
              <a:t>For a given ratio, divide 128 by the ratio to yield ounces per gallon.</a:t>
            </a:r>
          </a:p>
          <a:p>
            <a:pPr lvl="1"/>
            <a:r>
              <a:rPr lang="en-US" dirty="0"/>
              <a:t>Example: 1:20, 128 / 20 = 6.4, round to 6 ounces per gallon of water for proper dilution.</a:t>
            </a:r>
          </a:p>
          <a:p>
            <a:pPr marL="169858" indent="0">
              <a:buNone/>
            </a:pPr>
            <a:r>
              <a:rPr lang="en-US" sz="1650" b="1" dirty="0"/>
              <a:t>Percentages and PPM</a:t>
            </a:r>
          </a:p>
          <a:p>
            <a:pPr lvl="1"/>
            <a:r>
              <a:rPr lang="en-US" dirty="0"/>
              <a:t>Percent = Parts per 100</a:t>
            </a:r>
          </a:p>
          <a:p>
            <a:pPr lvl="1"/>
            <a:r>
              <a:rPr lang="en-US" dirty="0"/>
              <a:t>PPM = Parts per Million</a:t>
            </a:r>
          </a:p>
          <a:p>
            <a:pPr lvl="1"/>
            <a:r>
              <a:rPr lang="en-US" dirty="0"/>
              <a:t>0.01% = 100 ppm</a:t>
            </a:r>
          </a:p>
          <a:p>
            <a:pPr lvl="1"/>
            <a:r>
              <a:rPr lang="en-US" dirty="0"/>
              <a:t>0.1% = 1,000 ppm</a:t>
            </a:r>
          </a:p>
          <a:p>
            <a:pPr lvl="1"/>
            <a:r>
              <a:rPr lang="en-US" dirty="0"/>
              <a:t>1.0% = 10,000 ppm</a:t>
            </a:r>
          </a:p>
          <a:p>
            <a:pPr lvl="1"/>
            <a:r>
              <a:rPr lang="en-US" dirty="0"/>
              <a:t>10.0% = 100,000 ppm</a:t>
            </a:r>
          </a:p>
          <a:p>
            <a:pPr lvl="1"/>
            <a:r>
              <a:rPr lang="en-US" sz="1500" dirty="0"/>
              <a:t>Percent and ppm are just different ways to </a:t>
            </a:r>
          </a:p>
          <a:p>
            <a:pPr marL="342883" lvl="1" indent="0">
              <a:buNone/>
            </a:pPr>
            <a:r>
              <a:rPr lang="en-US" sz="1500" dirty="0"/>
              <a:t>    express concentration</a:t>
            </a:r>
          </a:p>
          <a:p>
            <a:pPr lvl="2"/>
            <a:r>
              <a:rPr lang="en-US" dirty="0"/>
              <a:t>Active Ingredients in a product given in %.</a:t>
            </a:r>
          </a:p>
          <a:p>
            <a:pPr lvl="3"/>
            <a:r>
              <a:rPr lang="en-US" sz="1200" dirty="0"/>
              <a:t>4.5% vs. 45,000 ppm</a:t>
            </a:r>
          </a:p>
          <a:p>
            <a:pPr lvl="2"/>
            <a:r>
              <a:rPr lang="en-US" dirty="0"/>
              <a:t>Active Ingredients at use dilution given in ppm.</a:t>
            </a:r>
          </a:p>
          <a:p>
            <a:pPr lvl="3"/>
            <a:r>
              <a:rPr lang="en-US" sz="1200" dirty="0"/>
              <a:t>703 ppm vs. 0.0703%</a:t>
            </a:r>
          </a:p>
          <a:p>
            <a:pPr lvl="2"/>
            <a:endParaRPr lang="en-US" dirty="0"/>
          </a:p>
        </p:txBody>
      </p:sp>
      <p:pic>
        <p:nvPicPr>
          <p:cNvPr id="5" name="Picture 4" descr="X-EFFECT WRAP GALLON 8-18 (1).pdf - Adobe Acrobat Reader DC">
            <a:extLst>
              <a:ext uri="{FF2B5EF4-FFF2-40B4-BE49-F238E27FC236}">
                <a16:creationId xmlns:a16="http://schemas.microsoft.com/office/drawing/2014/main" id="{34F76E26-CBC1-46F1-94BF-207FE41891C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122706" y="2000251"/>
            <a:ext cx="3448084" cy="2528154"/>
          </a:xfrm>
          <a:prstGeom prst="rect">
            <a:avLst/>
          </a:prstGeom>
        </p:spPr>
      </p:pic>
    </p:spTree>
    <p:extLst>
      <p:ext uri="{BB962C8B-B14F-4D97-AF65-F5344CB8AC3E}">
        <p14:creationId xmlns:p14="http://schemas.microsoft.com/office/powerpoint/2010/main" val="255838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626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C7D1E4-1D26-4B5F-A03F-0D5276D742A6}"/>
              </a:ext>
            </a:extLst>
          </p:cNvPr>
          <p:cNvSpPr>
            <a:spLocks noGrp="1"/>
          </p:cNvSpPr>
          <p:nvPr>
            <p:ph type="body" sz="quarter" idx="13"/>
          </p:nvPr>
        </p:nvSpPr>
        <p:spPr/>
        <p:txBody>
          <a:bodyPr>
            <a:normAutofit fontScale="85000" lnSpcReduction="20000"/>
          </a:bodyPr>
          <a:lstStyle/>
          <a:p>
            <a:r>
              <a:rPr lang="en-US" dirty="0"/>
              <a:t>Chemistry of Cleaning</a:t>
            </a:r>
          </a:p>
        </p:txBody>
      </p:sp>
      <p:sp>
        <p:nvSpPr>
          <p:cNvPr id="2" name="Title 1">
            <a:extLst>
              <a:ext uri="{FF2B5EF4-FFF2-40B4-BE49-F238E27FC236}">
                <a16:creationId xmlns:a16="http://schemas.microsoft.com/office/drawing/2014/main" id="{FBCE578E-B923-4A70-8B2E-10FADF47984F}"/>
              </a:ext>
            </a:extLst>
          </p:cNvPr>
          <p:cNvSpPr>
            <a:spLocks noGrp="1"/>
          </p:cNvSpPr>
          <p:nvPr>
            <p:ph type="title"/>
          </p:nvPr>
        </p:nvSpPr>
        <p:spPr/>
        <p:txBody>
          <a:bodyPr/>
          <a:lstStyle/>
          <a:p>
            <a:r>
              <a:rPr lang="en-US" dirty="0"/>
              <a:t>The Role of Cleaners</a:t>
            </a:r>
          </a:p>
        </p:txBody>
      </p:sp>
      <p:sp>
        <p:nvSpPr>
          <p:cNvPr id="3" name="Content Placeholder 2">
            <a:extLst>
              <a:ext uri="{FF2B5EF4-FFF2-40B4-BE49-F238E27FC236}">
                <a16:creationId xmlns:a16="http://schemas.microsoft.com/office/drawing/2014/main" id="{3FA106B5-63F6-4E64-87D3-FDD552545042}"/>
              </a:ext>
            </a:extLst>
          </p:cNvPr>
          <p:cNvSpPr>
            <a:spLocks noGrp="1"/>
          </p:cNvSpPr>
          <p:nvPr>
            <p:ph idx="1"/>
          </p:nvPr>
        </p:nvSpPr>
        <p:spPr>
          <a:xfrm>
            <a:off x="714431" y="1123439"/>
            <a:ext cx="7821489" cy="922338"/>
          </a:xfrm>
        </p:spPr>
        <p:txBody>
          <a:bodyPr>
            <a:normAutofit/>
          </a:bodyPr>
          <a:lstStyle/>
          <a:p>
            <a:pPr indent="0">
              <a:buNone/>
            </a:pPr>
            <a:r>
              <a:rPr lang="en-US" sz="2400" dirty="0"/>
              <a:t>Cleaners are designed to remove specific types of soil loads through chemical interactions.</a:t>
            </a:r>
          </a:p>
        </p:txBody>
      </p:sp>
      <p:sp>
        <p:nvSpPr>
          <p:cNvPr id="10" name="Content Placeholder 2">
            <a:extLst>
              <a:ext uri="{FF2B5EF4-FFF2-40B4-BE49-F238E27FC236}">
                <a16:creationId xmlns:a16="http://schemas.microsoft.com/office/drawing/2014/main" id="{3FE36BC3-F7D4-4ED2-998D-6E0581057BA3}"/>
              </a:ext>
            </a:extLst>
          </p:cNvPr>
          <p:cNvSpPr txBox="1">
            <a:spLocks/>
          </p:cNvSpPr>
          <p:nvPr/>
        </p:nvSpPr>
        <p:spPr>
          <a:xfrm>
            <a:off x="714431" y="2045777"/>
            <a:ext cx="7821489" cy="1394847"/>
          </a:xfrm>
          <a:prstGeom prst="rect">
            <a:avLst/>
          </a:prstGeom>
        </p:spPr>
        <p:txBody>
          <a:bodyPr vert="horz" lIns="0" tIns="34290" rIns="68580" bIns="34290" numCol="2" rtlCol="0">
            <a:normAutofit/>
          </a:bodyPr>
          <a:lstStyle>
            <a:lvl1pPr marL="452955" indent="-226478" algn="l" defTabSz="914354" rtl="0" eaLnBrk="1" latinLnBrk="0" hangingPunct="1">
              <a:lnSpc>
                <a:spcPct val="90000"/>
              </a:lnSpc>
              <a:spcBef>
                <a:spcPts val="1000"/>
              </a:spcBef>
              <a:spcAft>
                <a:spcPts val="0"/>
              </a:spcAft>
              <a:buClr>
                <a:schemeClr val="accent6"/>
              </a:buClr>
              <a:buFont typeface="Arial" panose="020B0604020202020204" pitchFamily="34" charset="0"/>
              <a:buChar char="•"/>
              <a:tabLst/>
              <a:defRPr sz="2000" b="0" i="0" kern="120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vl2pPr marL="685766" indent="-228589" algn="l" defTabSz="914354" rtl="0" eaLnBrk="1" latinLnBrk="0" hangingPunct="1">
              <a:lnSpc>
                <a:spcPct val="90000"/>
              </a:lnSpc>
              <a:spcBef>
                <a:spcPts val="500"/>
              </a:spcBef>
              <a:spcAft>
                <a:spcPts val="0"/>
              </a:spcAft>
              <a:buFont typeface="Arial" panose="020B0604020202020204" pitchFamily="34" charset="0"/>
              <a:buChar char="•"/>
              <a:defRPr sz="1800" b="0" i="0" kern="1200">
                <a:solidFill>
                  <a:schemeClr val="accent6"/>
                </a:solidFill>
                <a:latin typeface="Helvetica LT Std Light" charset="0"/>
                <a:ea typeface="Helvetica LT Std Light" charset="0"/>
                <a:cs typeface="Helvetica LT Std Light" charset="0"/>
              </a:defRPr>
            </a:lvl2pPr>
            <a:lvl3pPr marL="1142942" indent="-228589" algn="l" defTabSz="914354" rtl="0" eaLnBrk="1" latinLnBrk="0" hangingPunct="1">
              <a:lnSpc>
                <a:spcPct val="90000"/>
              </a:lnSpc>
              <a:spcBef>
                <a:spcPts val="500"/>
              </a:spcBef>
              <a:spcAft>
                <a:spcPts val="0"/>
              </a:spcAft>
              <a:buFont typeface="Arial" panose="020B0604020202020204" pitchFamily="34" charset="0"/>
              <a:buChar char="•"/>
              <a:defRPr sz="1600" b="0" i="0" kern="1200" baseline="0">
                <a:solidFill>
                  <a:schemeClr val="accent6"/>
                </a:solidFill>
                <a:latin typeface="Helvetica LT Std Light" charset="0"/>
                <a:ea typeface="Helvetica LT Std Light" charset="0"/>
                <a:cs typeface="Helvetica LT Std Light" charset="0"/>
              </a:defRPr>
            </a:lvl3pPr>
            <a:lvl4pPr marL="1600120" indent="-228589" algn="l" defTabSz="914354" rtl="0" eaLnBrk="1" latinLnBrk="0" hangingPunct="1">
              <a:lnSpc>
                <a:spcPct val="90000"/>
              </a:lnSpc>
              <a:spcBef>
                <a:spcPts val="500"/>
              </a:spcBef>
              <a:spcAft>
                <a:spcPts val="0"/>
              </a:spcAft>
              <a:buFont typeface="Arial" panose="020B0604020202020204" pitchFamily="34" charset="0"/>
              <a:buChar char="•"/>
              <a:defRPr sz="1400" b="0" i="0" kern="1200">
                <a:solidFill>
                  <a:schemeClr val="accent6"/>
                </a:solidFill>
                <a:latin typeface="Helvetica LT Std Light" charset="0"/>
                <a:ea typeface="Helvetica LT Std Light" charset="0"/>
                <a:cs typeface="Helvetica LT Std Light" charset="0"/>
              </a:defRPr>
            </a:lvl4pPr>
            <a:lvl5pPr marL="2057298" indent="-228589" algn="l" defTabSz="914354" rtl="0" eaLnBrk="1" latinLnBrk="0" hangingPunct="1">
              <a:lnSpc>
                <a:spcPct val="90000"/>
              </a:lnSpc>
              <a:spcBef>
                <a:spcPts val="500"/>
              </a:spcBef>
              <a:spcAft>
                <a:spcPts val="0"/>
              </a:spcAft>
              <a:buFont typeface="Arial" panose="020B0604020202020204" pitchFamily="34" charset="0"/>
              <a:buChar char="•"/>
              <a:defRPr sz="1200" b="0" i="0" kern="1200">
                <a:solidFill>
                  <a:schemeClr val="accent6"/>
                </a:solidFill>
                <a:latin typeface="Helvetica LT Std Light" charset="0"/>
                <a:ea typeface="Helvetica LT Std Light" charset="0"/>
                <a:cs typeface="Helvetica LT Std Light"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2616" indent="-342900"/>
            <a:r>
              <a:rPr lang="en-US" sz="2400" dirty="0"/>
              <a:t>Emulsification</a:t>
            </a:r>
          </a:p>
          <a:p>
            <a:pPr marL="682616" indent="-342900"/>
            <a:r>
              <a:rPr lang="en-US" sz="2400" dirty="0"/>
              <a:t>Soil Suspension</a:t>
            </a:r>
          </a:p>
          <a:p>
            <a:pPr marL="682616" indent="-342900"/>
            <a:r>
              <a:rPr lang="en-US" sz="2400" dirty="0"/>
              <a:t>Anti-Redeposition</a:t>
            </a:r>
          </a:p>
          <a:p>
            <a:pPr marL="682616" indent="-342900"/>
            <a:r>
              <a:rPr lang="en-US" sz="2400" dirty="0"/>
              <a:t>Neutralization</a:t>
            </a:r>
          </a:p>
          <a:p>
            <a:pPr marL="682616" indent="-342900"/>
            <a:r>
              <a:rPr lang="en-US" sz="2400" dirty="0"/>
              <a:t>Saponification</a:t>
            </a:r>
          </a:p>
          <a:p>
            <a:pPr marL="682616" indent="-342900"/>
            <a:r>
              <a:rPr lang="en-US" sz="2400" dirty="0"/>
              <a:t>Descaling</a:t>
            </a:r>
          </a:p>
        </p:txBody>
      </p:sp>
      <p:sp>
        <p:nvSpPr>
          <p:cNvPr id="11" name="Content Placeholder 2">
            <a:extLst>
              <a:ext uri="{FF2B5EF4-FFF2-40B4-BE49-F238E27FC236}">
                <a16:creationId xmlns:a16="http://schemas.microsoft.com/office/drawing/2014/main" id="{A762CAAD-EEB8-49AB-A72F-04C358758EE1}"/>
              </a:ext>
            </a:extLst>
          </p:cNvPr>
          <p:cNvSpPr txBox="1">
            <a:spLocks/>
          </p:cNvSpPr>
          <p:nvPr/>
        </p:nvSpPr>
        <p:spPr>
          <a:xfrm>
            <a:off x="714431" y="3558893"/>
            <a:ext cx="7821489" cy="922338"/>
          </a:xfrm>
          <a:prstGeom prst="rect">
            <a:avLst/>
          </a:prstGeom>
        </p:spPr>
        <p:txBody>
          <a:bodyPr vert="horz" lIns="0" tIns="34290" rIns="68580" bIns="34290" rtlCol="0">
            <a:normAutofit fontScale="92500" lnSpcReduction="10000"/>
          </a:bodyPr>
          <a:lstStyle>
            <a:lvl1pPr marL="452955" indent="-226478" algn="l" defTabSz="914354" rtl="0" eaLnBrk="1" latinLnBrk="0" hangingPunct="1">
              <a:lnSpc>
                <a:spcPct val="90000"/>
              </a:lnSpc>
              <a:spcBef>
                <a:spcPts val="1000"/>
              </a:spcBef>
              <a:spcAft>
                <a:spcPts val="0"/>
              </a:spcAft>
              <a:buClr>
                <a:schemeClr val="accent6"/>
              </a:buClr>
              <a:buFont typeface="Arial" panose="020B0604020202020204" pitchFamily="34" charset="0"/>
              <a:buChar char="•"/>
              <a:tabLst/>
              <a:defRPr sz="2000" b="0" i="0" kern="120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vl2pPr marL="685766" indent="-228589" algn="l" defTabSz="914354" rtl="0" eaLnBrk="1" latinLnBrk="0" hangingPunct="1">
              <a:lnSpc>
                <a:spcPct val="90000"/>
              </a:lnSpc>
              <a:spcBef>
                <a:spcPts val="500"/>
              </a:spcBef>
              <a:spcAft>
                <a:spcPts val="0"/>
              </a:spcAft>
              <a:buFont typeface="Arial" panose="020B0604020202020204" pitchFamily="34" charset="0"/>
              <a:buChar char="•"/>
              <a:defRPr sz="1800" b="0" i="0" kern="1200">
                <a:solidFill>
                  <a:schemeClr val="accent6"/>
                </a:solidFill>
                <a:latin typeface="Helvetica LT Std Light" charset="0"/>
                <a:ea typeface="Helvetica LT Std Light" charset="0"/>
                <a:cs typeface="Helvetica LT Std Light" charset="0"/>
              </a:defRPr>
            </a:lvl2pPr>
            <a:lvl3pPr marL="1142942" indent="-228589" algn="l" defTabSz="914354" rtl="0" eaLnBrk="1" latinLnBrk="0" hangingPunct="1">
              <a:lnSpc>
                <a:spcPct val="90000"/>
              </a:lnSpc>
              <a:spcBef>
                <a:spcPts val="500"/>
              </a:spcBef>
              <a:spcAft>
                <a:spcPts val="0"/>
              </a:spcAft>
              <a:buFont typeface="Arial" panose="020B0604020202020204" pitchFamily="34" charset="0"/>
              <a:buChar char="•"/>
              <a:defRPr sz="1600" b="0" i="0" kern="1200" baseline="0">
                <a:solidFill>
                  <a:schemeClr val="accent6"/>
                </a:solidFill>
                <a:latin typeface="Helvetica LT Std Light" charset="0"/>
                <a:ea typeface="Helvetica LT Std Light" charset="0"/>
                <a:cs typeface="Helvetica LT Std Light" charset="0"/>
              </a:defRPr>
            </a:lvl3pPr>
            <a:lvl4pPr marL="1600120" indent="-228589" algn="l" defTabSz="914354" rtl="0" eaLnBrk="1" latinLnBrk="0" hangingPunct="1">
              <a:lnSpc>
                <a:spcPct val="90000"/>
              </a:lnSpc>
              <a:spcBef>
                <a:spcPts val="500"/>
              </a:spcBef>
              <a:spcAft>
                <a:spcPts val="0"/>
              </a:spcAft>
              <a:buFont typeface="Arial" panose="020B0604020202020204" pitchFamily="34" charset="0"/>
              <a:buChar char="•"/>
              <a:defRPr sz="1400" b="0" i="0" kern="1200">
                <a:solidFill>
                  <a:schemeClr val="accent6"/>
                </a:solidFill>
                <a:latin typeface="Helvetica LT Std Light" charset="0"/>
                <a:ea typeface="Helvetica LT Std Light" charset="0"/>
                <a:cs typeface="Helvetica LT Std Light" charset="0"/>
              </a:defRPr>
            </a:lvl4pPr>
            <a:lvl5pPr marL="2057298" indent="-228589" algn="l" defTabSz="914354" rtl="0" eaLnBrk="1" latinLnBrk="0" hangingPunct="1">
              <a:lnSpc>
                <a:spcPct val="90000"/>
              </a:lnSpc>
              <a:spcBef>
                <a:spcPts val="500"/>
              </a:spcBef>
              <a:spcAft>
                <a:spcPts val="0"/>
              </a:spcAft>
              <a:buFont typeface="Arial" panose="020B0604020202020204" pitchFamily="34" charset="0"/>
              <a:buChar char="•"/>
              <a:defRPr sz="1200" b="0" i="0" kern="1200">
                <a:solidFill>
                  <a:schemeClr val="accent6"/>
                </a:solidFill>
                <a:latin typeface="Helvetica LT Std Light" charset="0"/>
                <a:ea typeface="Helvetica LT Std Light" charset="0"/>
                <a:cs typeface="Helvetica LT Std Light"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69858" indent="0">
              <a:buNone/>
            </a:pPr>
            <a:r>
              <a:rPr lang="en-US" sz="2400" dirty="0"/>
              <a:t>When designed and used properly, cleaners help to take the work out of cleaning, i.e. </a:t>
            </a:r>
            <a:r>
              <a:rPr lang="en-US" sz="2400" dirty="0">
                <a:solidFill>
                  <a:schemeClr val="tx2"/>
                </a:solidFill>
              </a:rPr>
              <a:t>We Make Clean Simple</a:t>
            </a:r>
            <a:r>
              <a:rPr lang="en-US" sz="2400" dirty="0">
                <a:solidFill>
                  <a:schemeClr val="tx1"/>
                </a:solidFill>
              </a:rPr>
              <a:t>.</a:t>
            </a:r>
          </a:p>
        </p:txBody>
      </p:sp>
    </p:spTree>
    <p:extLst>
      <p:ext uri="{BB962C8B-B14F-4D97-AF65-F5344CB8AC3E}">
        <p14:creationId xmlns:p14="http://schemas.microsoft.com/office/powerpoint/2010/main" val="3304115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C7D1E4-1D26-4B5F-A03F-0D5276D742A6}"/>
              </a:ext>
            </a:extLst>
          </p:cNvPr>
          <p:cNvSpPr>
            <a:spLocks noGrp="1"/>
          </p:cNvSpPr>
          <p:nvPr>
            <p:ph type="body" sz="quarter" idx="13"/>
          </p:nvPr>
        </p:nvSpPr>
        <p:spPr/>
        <p:txBody>
          <a:bodyPr>
            <a:normAutofit fontScale="85000" lnSpcReduction="20000"/>
          </a:bodyPr>
          <a:lstStyle/>
          <a:p>
            <a:r>
              <a:rPr lang="en-US" dirty="0"/>
              <a:t>Chemistry of Cleaning</a:t>
            </a:r>
          </a:p>
        </p:txBody>
      </p:sp>
      <p:sp>
        <p:nvSpPr>
          <p:cNvPr id="2" name="Title 1">
            <a:extLst>
              <a:ext uri="{FF2B5EF4-FFF2-40B4-BE49-F238E27FC236}">
                <a16:creationId xmlns:a16="http://schemas.microsoft.com/office/drawing/2014/main" id="{FBCE578E-B923-4A70-8B2E-10FADF47984F}"/>
              </a:ext>
            </a:extLst>
          </p:cNvPr>
          <p:cNvSpPr>
            <a:spLocks noGrp="1"/>
          </p:cNvSpPr>
          <p:nvPr>
            <p:ph type="title"/>
          </p:nvPr>
        </p:nvSpPr>
        <p:spPr/>
        <p:txBody>
          <a:bodyPr/>
          <a:lstStyle/>
          <a:p>
            <a:r>
              <a:rPr lang="en-US" dirty="0"/>
              <a:t>The Role of Cleaners</a:t>
            </a:r>
          </a:p>
        </p:txBody>
      </p:sp>
      <p:sp>
        <p:nvSpPr>
          <p:cNvPr id="3" name="Content Placeholder 2">
            <a:extLst>
              <a:ext uri="{FF2B5EF4-FFF2-40B4-BE49-F238E27FC236}">
                <a16:creationId xmlns:a16="http://schemas.microsoft.com/office/drawing/2014/main" id="{3FA106B5-63F6-4E64-87D3-FDD552545042}"/>
              </a:ext>
            </a:extLst>
          </p:cNvPr>
          <p:cNvSpPr>
            <a:spLocks noGrp="1"/>
          </p:cNvSpPr>
          <p:nvPr>
            <p:ph idx="1"/>
          </p:nvPr>
        </p:nvSpPr>
        <p:spPr>
          <a:xfrm>
            <a:off x="714431" y="1123439"/>
            <a:ext cx="7821489" cy="3648035"/>
          </a:xfrm>
        </p:spPr>
        <p:txBody>
          <a:bodyPr>
            <a:normAutofit lnSpcReduction="10000"/>
          </a:bodyPr>
          <a:lstStyle/>
          <a:p>
            <a:pPr indent="0">
              <a:buNone/>
            </a:pPr>
            <a:r>
              <a:rPr lang="en-US" sz="2400" dirty="0"/>
              <a:t>Other notable functional properties of our products:</a:t>
            </a:r>
          </a:p>
          <a:p>
            <a:pPr marL="682616" indent="-342900"/>
            <a:r>
              <a:rPr lang="en-US" sz="2100" dirty="0"/>
              <a:t>Disinfection and Sanitization </a:t>
            </a:r>
          </a:p>
          <a:p>
            <a:pPr marL="895350" lvl="1" indent="-382191"/>
            <a:r>
              <a:rPr lang="en-US" sz="1500" dirty="0"/>
              <a:t>~40 Disinfectants and sanitizers produced and sold by Spartan</a:t>
            </a:r>
          </a:p>
          <a:p>
            <a:pPr marL="682616" indent="-342900"/>
            <a:r>
              <a:rPr lang="en-US" sz="2100" dirty="0"/>
              <a:t>Film Formation</a:t>
            </a:r>
          </a:p>
          <a:p>
            <a:pPr marL="895350" lvl="1" indent="-382191"/>
            <a:r>
              <a:rPr lang="en-US" sz="1500" dirty="0"/>
              <a:t>19 floor finishes produced and sold by Spartan</a:t>
            </a:r>
          </a:p>
          <a:p>
            <a:pPr marL="682616" indent="-342900"/>
            <a:r>
              <a:rPr lang="en-US" sz="2100" dirty="0"/>
              <a:t>Abrasion </a:t>
            </a:r>
          </a:p>
          <a:p>
            <a:pPr marL="895350" lvl="1" indent="-382191"/>
            <a:r>
              <a:rPr lang="en-US" sz="1500" dirty="0"/>
              <a:t>Many polishes, like SparCreme, work by abrasion</a:t>
            </a:r>
          </a:p>
          <a:p>
            <a:pPr marL="682616" indent="-342900"/>
            <a:r>
              <a:rPr lang="en-US" sz="2100" dirty="0"/>
              <a:t>Hydrophilic/Hydrophobic surface modification</a:t>
            </a:r>
          </a:p>
          <a:p>
            <a:pPr marL="895350" lvl="1" indent="-382191"/>
            <a:r>
              <a:rPr lang="en-US" sz="1500" dirty="0"/>
              <a:t>Hydrophilic Surface Modifications (</a:t>
            </a:r>
            <a:r>
              <a:rPr lang="en-US" sz="1500" i="1" dirty="0"/>
              <a:t>Sheeting</a:t>
            </a:r>
            <a:r>
              <a:rPr lang="en-US" sz="1500" dirty="0"/>
              <a:t>): Rinse Aids in our warewash line.</a:t>
            </a:r>
          </a:p>
          <a:p>
            <a:pPr marL="895350" lvl="1" indent="-382191"/>
            <a:r>
              <a:rPr lang="en-US" sz="1500" dirty="0"/>
              <a:t>Hydrophobic Surface Modifications (</a:t>
            </a:r>
            <a:r>
              <a:rPr lang="en-US" sz="1500" i="1" dirty="0"/>
              <a:t>Beading</a:t>
            </a:r>
            <a:r>
              <a:rPr lang="en-US" sz="1500" dirty="0"/>
              <a:t>): Drying Agent, Clearcoat Protectant, and Weather Shield in our car wash line.</a:t>
            </a:r>
          </a:p>
        </p:txBody>
      </p:sp>
    </p:spTree>
    <p:extLst>
      <p:ext uri="{BB962C8B-B14F-4D97-AF65-F5344CB8AC3E}">
        <p14:creationId xmlns:p14="http://schemas.microsoft.com/office/powerpoint/2010/main" val="77244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A5294-30D5-4F8E-B8C7-B53D15420090}"/>
              </a:ext>
            </a:extLst>
          </p:cNvPr>
          <p:cNvSpPr>
            <a:spLocks noGrp="1"/>
          </p:cNvSpPr>
          <p:nvPr>
            <p:ph type="title"/>
          </p:nvPr>
        </p:nvSpPr>
        <p:spPr/>
        <p:txBody>
          <a:bodyPr/>
          <a:lstStyle/>
          <a:p>
            <a:r>
              <a:rPr lang="en-US" dirty="0"/>
              <a:t>Chemistry basics</a:t>
            </a:r>
          </a:p>
        </p:txBody>
      </p:sp>
      <p:sp>
        <p:nvSpPr>
          <p:cNvPr id="3" name="Text Placeholder 2">
            <a:extLst>
              <a:ext uri="{FF2B5EF4-FFF2-40B4-BE49-F238E27FC236}">
                <a16:creationId xmlns:a16="http://schemas.microsoft.com/office/drawing/2014/main" id="{01C0287B-7FAF-4368-9CDA-8B55519C7A40}"/>
              </a:ext>
            </a:extLst>
          </p:cNvPr>
          <p:cNvSpPr>
            <a:spLocks noGrp="1"/>
          </p:cNvSpPr>
          <p:nvPr>
            <p:ph type="body" sz="quarter" idx="10"/>
          </p:nvPr>
        </p:nvSpPr>
        <p:spPr/>
        <p:txBody>
          <a:bodyPr/>
          <a:lstStyle/>
          <a:p>
            <a:r>
              <a:rPr lang="en-US" dirty="0"/>
              <a:t>The ABC’s of Cleaner Chemistry</a:t>
            </a:r>
          </a:p>
        </p:txBody>
      </p:sp>
    </p:spTree>
    <p:extLst>
      <p:ext uri="{BB962C8B-B14F-4D97-AF65-F5344CB8AC3E}">
        <p14:creationId xmlns:p14="http://schemas.microsoft.com/office/powerpoint/2010/main" val="2893118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C7D1E4-1D26-4B5F-A03F-0D5276D742A6}"/>
              </a:ext>
            </a:extLst>
          </p:cNvPr>
          <p:cNvSpPr>
            <a:spLocks noGrp="1"/>
          </p:cNvSpPr>
          <p:nvPr>
            <p:ph type="body" sz="quarter" idx="13"/>
          </p:nvPr>
        </p:nvSpPr>
        <p:spPr/>
        <p:txBody>
          <a:bodyPr>
            <a:normAutofit fontScale="85000" lnSpcReduction="20000"/>
          </a:bodyPr>
          <a:lstStyle/>
          <a:p>
            <a:r>
              <a:rPr lang="en-US" dirty="0"/>
              <a:t>Chemistry Basics</a:t>
            </a:r>
          </a:p>
        </p:txBody>
      </p:sp>
      <p:sp>
        <p:nvSpPr>
          <p:cNvPr id="2" name="Title 1">
            <a:extLst>
              <a:ext uri="{FF2B5EF4-FFF2-40B4-BE49-F238E27FC236}">
                <a16:creationId xmlns:a16="http://schemas.microsoft.com/office/drawing/2014/main" id="{FBCE578E-B923-4A70-8B2E-10FADF47984F}"/>
              </a:ext>
            </a:extLst>
          </p:cNvPr>
          <p:cNvSpPr>
            <a:spLocks noGrp="1"/>
          </p:cNvSpPr>
          <p:nvPr>
            <p:ph type="title"/>
          </p:nvPr>
        </p:nvSpPr>
        <p:spPr/>
        <p:txBody>
          <a:bodyPr/>
          <a:lstStyle/>
          <a:p>
            <a:r>
              <a:rPr lang="en-US" dirty="0"/>
              <a:t>Knowing The ABC’s of cleaner chemistry</a:t>
            </a:r>
          </a:p>
        </p:txBody>
      </p:sp>
      <p:sp>
        <p:nvSpPr>
          <p:cNvPr id="3" name="Content Placeholder 2">
            <a:extLst>
              <a:ext uri="{FF2B5EF4-FFF2-40B4-BE49-F238E27FC236}">
                <a16:creationId xmlns:a16="http://schemas.microsoft.com/office/drawing/2014/main" id="{3FA106B5-63F6-4E64-87D3-FDD552545042}"/>
              </a:ext>
            </a:extLst>
          </p:cNvPr>
          <p:cNvSpPr>
            <a:spLocks noGrp="1"/>
          </p:cNvSpPr>
          <p:nvPr>
            <p:ph idx="1"/>
          </p:nvPr>
        </p:nvSpPr>
        <p:spPr>
          <a:xfrm>
            <a:off x="665081" y="1132618"/>
            <a:ext cx="7606956" cy="1439133"/>
          </a:xfrm>
        </p:spPr>
        <p:txBody>
          <a:bodyPr>
            <a:normAutofit/>
          </a:bodyPr>
          <a:lstStyle/>
          <a:p>
            <a:pPr marL="169858" indent="0">
              <a:buNone/>
            </a:pPr>
            <a:r>
              <a:rPr lang="en-US" sz="2400" dirty="0"/>
              <a:t>Active Agents</a:t>
            </a:r>
          </a:p>
          <a:p>
            <a:pPr marL="169858" indent="0">
              <a:buNone/>
            </a:pPr>
            <a:r>
              <a:rPr lang="en-US" sz="2250" dirty="0"/>
              <a:t>Surface active agents, Surfactants, provide many of the functional properties to cleaners.</a:t>
            </a:r>
          </a:p>
        </p:txBody>
      </p:sp>
      <p:sp>
        <p:nvSpPr>
          <p:cNvPr id="7" name="Content Placeholder 6">
            <a:extLst>
              <a:ext uri="{FF2B5EF4-FFF2-40B4-BE49-F238E27FC236}">
                <a16:creationId xmlns:a16="http://schemas.microsoft.com/office/drawing/2014/main" id="{D60D6937-B4A2-4BCA-A772-651FD2C3A698}"/>
              </a:ext>
            </a:extLst>
          </p:cNvPr>
          <p:cNvSpPr>
            <a:spLocks noGrp="1"/>
          </p:cNvSpPr>
          <p:nvPr>
            <p:ph idx="15"/>
          </p:nvPr>
        </p:nvSpPr>
        <p:spPr>
          <a:xfrm>
            <a:off x="5104468" y="2631907"/>
            <a:ext cx="3311948" cy="2140057"/>
          </a:xfrm>
        </p:spPr>
        <p:txBody>
          <a:bodyPr/>
          <a:lstStyle/>
          <a:p>
            <a:r>
              <a:rPr lang="en-US" sz="2400" dirty="0"/>
              <a:t>Types of Surfactants:</a:t>
            </a:r>
          </a:p>
          <a:p>
            <a:pPr lvl="1"/>
            <a:r>
              <a:rPr lang="en-US" sz="1800" dirty="0"/>
              <a:t>Anionic ( - )</a:t>
            </a:r>
          </a:p>
          <a:p>
            <a:pPr lvl="1"/>
            <a:r>
              <a:rPr lang="en-US" sz="1800" dirty="0"/>
              <a:t>Nonionic</a:t>
            </a:r>
          </a:p>
          <a:p>
            <a:pPr lvl="1"/>
            <a:r>
              <a:rPr lang="en-US" sz="1800" dirty="0"/>
              <a:t>Cationic ( + )</a:t>
            </a:r>
          </a:p>
          <a:p>
            <a:pPr lvl="1"/>
            <a:endParaRPr lang="en-US" sz="2100" dirty="0"/>
          </a:p>
        </p:txBody>
      </p:sp>
      <p:sp>
        <p:nvSpPr>
          <p:cNvPr id="6" name="Rectangle 5">
            <a:extLst>
              <a:ext uri="{FF2B5EF4-FFF2-40B4-BE49-F238E27FC236}">
                <a16:creationId xmlns:a16="http://schemas.microsoft.com/office/drawing/2014/main" id="{E5C1A76D-5BAB-4433-97B7-4158B04904A9}"/>
              </a:ext>
            </a:extLst>
          </p:cNvPr>
          <p:cNvSpPr/>
          <p:nvPr/>
        </p:nvSpPr>
        <p:spPr>
          <a:xfrm>
            <a:off x="103981" y="601212"/>
            <a:ext cx="1778177" cy="2377574"/>
          </a:xfrm>
          <a:prstGeom prst="rect">
            <a:avLst/>
          </a:prstGeom>
          <a:noFill/>
        </p:spPr>
        <p:txBody>
          <a:bodyPr wrap="square" lIns="68580" tIns="34290" rIns="68580" bIns="34290" anchor="t">
            <a:spAutoFit/>
            <a:scene3d>
              <a:camera prst="orthographicFront"/>
              <a:lightRig rig="soft" dir="t">
                <a:rot lat="0" lon="0" rev="15600000"/>
              </a:lightRig>
            </a:scene3d>
            <a:sp3d extrusionH="57150" prstMaterial="softEdge">
              <a:bevelT w="25400" h="38100"/>
            </a:sp3d>
          </a:bodyPr>
          <a:lstStyle/>
          <a:p>
            <a:pPr algn="ctr"/>
            <a:r>
              <a:rPr lang="en-US" sz="15000" b="1" dirty="0">
                <a:ln/>
                <a:solidFill>
                  <a:schemeClr val="accent3">
                    <a:alpha val="20000"/>
                  </a:schemeClr>
                </a:solidFill>
                <a:latin typeface="Gotham Bold" panose="02000803030000020004"/>
              </a:rPr>
              <a:t>A</a:t>
            </a:r>
          </a:p>
        </p:txBody>
      </p:sp>
      <p:sp>
        <p:nvSpPr>
          <p:cNvPr id="8" name="Content Placeholder 6">
            <a:extLst>
              <a:ext uri="{FF2B5EF4-FFF2-40B4-BE49-F238E27FC236}">
                <a16:creationId xmlns:a16="http://schemas.microsoft.com/office/drawing/2014/main" id="{7DC4C913-B6BF-41B9-9F26-E1F0DA49888F}"/>
              </a:ext>
            </a:extLst>
          </p:cNvPr>
          <p:cNvSpPr txBox="1">
            <a:spLocks/>
          </p:cNvSpPr>
          <p:nvPr/>
        </p:nvSpPr>
        <p:spPr>
          <a:xfrm>
            <a:off x="732040" y="2631907"/>
            <a:ext cx="4345286" cy="2140057"/>
          </a:xfrm>
          <a:prstGeom prst="rect">
            <a:avLst/>
          </a:prstGeom>
        </p:spPr>
        <p:txBody>
          <a:bodyPr vert="horz" lIns="0" tIns="34290" rIns="68580" bIns="34290" rtlCol="0">
            <a:normAutofit/>
          </a:bodyPr>
          <a:lstStyle>
            <a:lvl1pPr marL="452955" indent="-226478" algn="l" defTabSz="914354" rtl="0" eaLnBrk="1" latinLnBrk="0" hangingPunct="1">
              <a:lnSpc>
                <a:spcPct val="90000"/>
              </a:lnSpc>
              <a:spcBef>
                <a:spcPts val="1000"/>
              </a:spcBef>
              <a:spcAft>
                <a:spcPts val="0"/>
              </a:spcAft>
              <a:buClr>
                <a:schemeClr val="accent6"/>
              </a:buClr>
              <a:buFont typeface="Arial" panose="020B0604020202020204" pitchFamily="34" charset="0"/>
              <a:buChar char="•"/>
              <a:tabLst/>
              <a:defRPr sz="2000" b="0" i="0" kern="120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vl2pPr marL="685766" indent="-228589" algn="l" defTabSz="914354" rtl="0" eaLnBrk="1" latinLnBrk="0" hangingPunct="1">
              <a:lnSpc>
                <a:spcPct val="90000"/>
              </a:lnSpc>
              <a:spcBef>
                <a:spcPts val="500"/>
              </a:spcBef>
              <a:spcAft>
                <a:spcPts val="0"/>
              </a:spcAft>
              <a:buFont typeface="Arial" panose="020B0604020202020204" pitchFamily="34" charset="0"/>
              <a:buChar char="•"/>
              <a:defRPr sz="1800" b="0" i="0" kern="1200">
                <a:solidFill>
                  <a:schemeClr val="accent6"/>
                </a:solidFill>
                <a:latin typeface="Helvetica LT Std Light" charset="0"/>
                <a:ea typeface="Helvetica LT Std Light" charset="0"/>
                <a:cs typeface="Helvetica LT Std Light" charset="0"/>
              </a:defRPr>
            </a:lvl2pPr>
            <a:lvl3pPr marL="1142942" indent="-228589" algn="l" defTabSz="914354" rtl="0" eaLnBrk="1" latinLnBrk="0" hangingPunct="1">
              <a:lnSpc>
                <a:spcPct val="90000"/>
              </a:lnSpc>
              <a:spcBef>
                <a:spcPts val="500"/>
              </a:spcBef>
              <a:spcAft>
                <a:spcPts val="0"/>
              </a:spcAft>
              <a:buFont typeface="Arial" panose="020B0604020202020204" pitchFamily="34" charset="0"/>
              <a:buChar char="•"/>
              <a:defRPr sz="1600" b="0" i="0" kern="1200" baseline="0">
                <a:solidFill>
                  <a:schemeClr val="accent6"/>
                </a:solidFill>
                <a:latin typeface="Helvetica LT Std Light" charset="0"/>
                <a:ea typeface="Helvetica LT Std Light" charset="0"/>
                <a:cs typeface="Helvetica LT Std Light" charset="0"/>
              </a:defRPr>
            </a:lvl3pPr>
            <a:lvl4pPr marL="1600120" indent="-228589" algn="l" defTabSz="914354" rtl="0" eaLnBrk="1" latinLnBrk="0" hangingPunct="1">
              <a:lnSpc>
                <a:spcPct val="90000"/>
              </a:lnSpc>
              <a:spcBef>
                <a:spcPts val="500"/>
              </a:spcBef>
              <a:spcAft>
                <a:spcPts val="0"/>
              </a:spcAft>
              <a:buFont typeface="Arial" panose="020B0604020202020204" pitchFamily="34" charset="0"/>
              <a:buChar char="•"/>
              <a:defRPr sz="1400" b="0" i="0" kern="1200">
                <a:solidFill>
                  <a:schemeClr val="accent6"/>
                </a:solidFill>
                <a:latin typeface="Helvetica LT Std Light" charset="0"/>
                <a:ea typeface="Helvetica LT Std Light" charset="0"/>
                <a:cs typeface="Helvetica LT Std Light" charset="0"/>
              </a:defRPr>
            </a:lvl4pPr>
            <a:lvl5pPr marL="2057298" indent="-228589" algn="l" defTabSz="914354" rtl="0" eaLnBrk="1" latinLnBrk="0" hangingPunct="1">
              <a:lnSpc>
                <a:spcPct val="90000"/>
              </a:lnSpc>
              <a:spcBef>
                <a:spcPts val="500"/>
              </a:spcBef>
              <a:spcAft>
                <a:spcPts val="0"/>
              </a:spcAft>
              <a:buFont typeface="Arial" panose="020B0604020202020204" pitchFamily="34" charset="0"/>
              <a:buChar char="•"/>
              <a:defRPr sz="1200" b="0" i="0" kern="1200">
                <a:solidFill>
                  <a:schemeClr val="accent6"/>
                </a:solidFill>
                <a:latin typeface="Helvetica LT Std Light" charset="0"/>
                <a:ea typeface="Helvetica LT Std Light" charset="0"/>
                <a:cs typeface="Helvetica LT Std Light"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Surfactants provide:</a:t>
            </a:r>
          </a:p>
          <a:p>
            <a:pPr lvl="1"/>
            <a:r>
              <a:rPr lang="en-US" dirty="0"/>
              <a:t>Wetting (Surface Tension Reduction)</a:t>
            </a:r>
          </a:p>
          <a:p>
            <a:pPr lvl="1"/>
            <a:r>
              <a:rPr lang="en-US" dirty="0"/>
              <a:t>Detergency &amp; Emulsification</a:t>
            </a:r>
          </a:p>
          <a:p>
            <a:pPr lvl="1"/>
            <a:r>
              <a:rPr lang="en-US" dirty="0"/>
              <a:t>Lubricity</a:t>
            </a:r>
          </a:p>
          <a:p>
            <a:pPr lvl="1"/>
            <a:r>
              <a:rPr lang="en-US" dirty="0"/>
              <a:t>Bubble formation</a:t>
            </a:r>
          </a:p>
        </p:txBody>
      </p:sp>
    </p:spTree>
    <p:extLst>
      <p:ext uri="{BB962C8B-B14F-4D97-AF65-F5344CB8AC3E}">
        <p14:creationId xmlns:p14="http://schemas.microsoft.com/office/powerpoint/2010/main" val="3002479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C7D1E4-1D26-4B5F-A03F-0D5276D742A6}"/>
              </a:ext>
            </a:extLst>
          </p:cNvPr>
          <p:cNvSpPr>
            <a:spLocks noGrp="1"/>
          </p:cNvSpPr>
          <p:nvPr>
            <p:ph type="body" sz="quarter" idx="13"/>
          </p:nvPr>
        </p:nvSpPr>
        <p:spPr/>
        <p:txBody>
          <a:bodyPr>
            <a:normAutofit fontScale="85000" lnSpcReduction="20000"/>
          </a:bodyPr>
          <a:lstStyle/>
          <a:p>
            <a:r>
              <a:rPr lang="en-US" dirty="0"/>
              <a:t>Chemistry Basics</a:t>
            </a:r>
          </a:p>
        </p:txBody>
      </p:sp>
      <p:sp>
        <p:nvSpPr>
          <p:cNvPr id="2" name="Title 1">
            <a:extLst>
              <a:ext uri="{FF2B5EF4-FFF2-40B4-BE49-F238E27FC236}">
                <a16:creationId xmlns:a16="http://schemas.microsoft.com/office/drawing/2014/main" id="{FBCE578E-B923-4A70-8B2E-10FADF47984F}"/>
              </a:ext>
            </a:extLst>
          </p:cNvPr>
          <p:cNvSpPr>
            <a:spLocks noGrp="1"/>
          </p:cNvSpPr>
          <p:nvPr>
            <p:ph type="title"/>
          </p:nvPr>
        </p:nvSpPr>
        <p:spPr/>
        <p:txBody>
          <a:bodyPr/>
          <a:lstStyle/>
          <a:p>
            <a:r>
              <a:rPr lang="en-US" dirty="0"/>
              <a:t>Demonstration opportunities</a:t>
            </a:r>
          </a:p>
        </p:txBody>
      </p:sp>
      <p:sp>
        <p:nvSpPr>
          <p:cNvPr id="8" name="Content Placeholder 6">
            <a:extLst>
              <a:ext uri="{FF2B5EF4-FFF2-40B4-BE49-F238E27FC236}">
                <a16:creationId xmlns:a16="http://schemas.microsoft.com/office/drawing/2014/main" id="{7DC4C913-B6BF-41B9-9F26-E1F0DA49888F}"/>
              </a:ext>
            </a:extLst>
          </p:cNvPr>
          <p:cNvSpPr txBox="1">
            <a:spLocks/>
          </p:cNvSpPr>
          <p:nvPr/>
        </p:nvSpPr>
        <p:spPr>
          <a:xfrm>
            <a:off x="369595" y="1206098"/>
            <a:ext cx="5942882" cy="1017699"/>
          </a:xfrm>
          <a:prstGeom prst="rect">
            <a:avLst/>
          </a:prstGeom>
        </p:spPr>
        <p:txBody>
          <a:bodyPr vert="horz" lIns="0" tIns="34290" rIns="68580" bIns="34290" rtlCol="0">
            <a:normAutofit/>
          </a:bodyPr>
          <a:lstStyle>
            <a:lvl1pPr marL="452955" indent="-226478" algn="l" defTabSz="914354" rtl="0" eaLnBrk="1" latinLnBrk="0" hangingPunct="1">
              <a:lnSpc>
                <a:spcPct val="90000"/>
              </a:lnSpc>
              <a:spcBef>
                <a:spcPts val="1000"/>
              </a:spcBef>
              <a:spcAft>
                <a:spcPts val="0"/>
              </a:spcAft>
              <a:buClr>
                <a:schemeClr val="accent6"/>
              </a:buClr>
              <a:buFont typeface="Arial" panose="020B0604020202020204" pitchFamily="34" charset="0"/>
              <a:buChar char="•"/>
              <a:tabLst/>
              <a:defRPr sz="2000" b="0" i="0" kern="120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vl2pPr marL="685766" indent="-228589" algn="l" defTabSz="914354" rtl="0" eaLnBrk="1" latinLnBrk="0" hangingPunct="1">
              <a:lnSpc>
                <a:spcPct val="90000"/>
              </a:lnSpc>
              <a:spcBef>
                <a:spcPts val="500"/>
              </a:spcBef>
              <a:spcAft>
                <a:spcPts val="0"/>
              </a:spcAft>
              <a:buFont typeface="Arial" panose="020B0604020202020204" pitchFamily="34" charset="0"/>
              <a:buChar char="•"/>
              <a:defRPr sz="1800" b="0" i="0" kern="1200">
                <a:solidFill>
                  <a:schemeClr val="accent6"/>
                </a:solidFill>
                <a:latin typeface="Helvetica LT Std Light" charset="0"/>
                <a:ea typeface="Helvetica LT Std Light" charset="0"/>
                <a:cs typeface="Helvetica LT Std Light" charset="0"/>
              </a:defRPr>
            </a:lvl2pPr>
            <a:lvl3pPr marL="1142942" indent="-228589" algn="l" defTabSz="914354" rtl="0" eaLnBrk="1" latinLnBrk="0" hangingPunct="1">
              <a:lnSpc>
                <a:spcPct val="90000"/>
              </a:lnSpc>
              <a:spcBef>
                <a:spcPts val="500"/>
              </a:spcBef>
              <a:spcAft>
                <a:spcPts val="0"/>
              </a:spcAft>
              <a:buFont typeface="Arial" panose="020B0604020202020204" pitchFamily="34" charset="0"/>
              <a:buChar char="•"/>
              <a:defRPr sz="1600" b="0" i="0" kern="1200" baseline="0">
                <a:solidFill>
                  <a:schemeClr val="accent6"/>
                </a:solidFill>
                <a:latin typeface="Helvetica LT Std Light" charset="0"/>
                <a:ea typeface="Helvetica LT Std Light" charset="0"/>
                <a:cs typeface="Helvetica LT Std Light" charset="0"/>
              </a:defRPr>
            </a:lvl3pPr>
            <a:lvl4pPr marL="1600120" indent="-228589" algn="l" defTabSz="914354" rtl="0" eaLnBrk="1" latinLnBrk="0" hangingPunct="1">
              <a:lnSpc>
                <a:spcPct val="90000"/>
              </a:lnSpc>
              <a:spcBef>
                <a:spcPts val="500"/>
              </a:spcBef>
              <a:spcAft>
                <a:spcPts val="0"/>
              </a:spcAft>
              <a:buFont typeface="Arial" panose="020B0604020202020204" pitchFamily="34" charset="0"/>
              <a:buChar char="•"/>
              <a:defRPr sz="1400" b="0" i="0" kern="1200">
                <a:solidFill>
                  <a:schemeClr val="accent6"/>
                </a:solidFill>
                <a:latin typeface="Helvetica LT Std Light" charset="0"/>
                <a:ea typeface="Helvetica LT Std Light" charset="0"/>
                <a:cs typeface="Helvetica LT Std Light" charset="0"/>
              </a:defRPr>
            </a:lvl4pPr>
            <a:lvl5pPr marL="2057298" indent="-228589" algn="l" defTabSz="914354" rtl="0" eaLnBrk="1" latinLnBrk="0" hangingPunct="1">
              <a:lnSpc>
                <a:spcPct val="90000"/>
              </a:lnSpc>
              <a:spcBef>
                <a:spcPts val="500"/>
              </a:spcBef>
              <a:spcAft>
                <a:spcPts val="0"/>
              </a:spcAft>
              <a:buFont typeface="Arial" panose="020B0604020202020204" pitchFamily="34" charset="0"/>
              <a:buChar char="•"/>
              <a:defRPr sz="1200" b="0" i="0" kern="1200">
                <a:solidFill>
                  <a:schemeClr val="accent6"/>
                </a:solidFill>
                <a:latin typeface="Helvetica LT Std Light" charset="0"/>
                <a:ea typeface="Helvetica LT Std Light" charset="0"/>
                <a:cs typeface="Helvetica LT Std Light"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Oil and Water Emulsification Demo</a:t>
            </a:r>
          </a:p>
          <a:p>
            <a:pPr lvl="1"/>
            <a:r>
              <a:rPr lang="en-US" dirty="0"/>
              <a:t>Cardboard Demo for Wetting</a:t>
            </a:r>
          </a:p>
          <a:p>
            <a:pPr lvl="1"/>
            <a:r>
              <a:rPr lang="en-US" dirty="0"/>
              <a:t>Cardboard Demo with Bleach</a:t>
            </a:r>
          </a:p>
        </p:txBody>
      </p:sp>
      <p:pic>
        <p:nvPicPr>
          <p:cNvPr id="10" name="Content Placeholder 8">
            <a:extLst>
              <a:ext uri="{FF2B5EF4-FFF2-40B4-BE49-F238E27FC236}">
                <a16:creationId xmlns:a16="http://schemas.microsoft.com/office/drawing/2014/main" id="{95235318-AD3F-4CC5-A7DF-B76D64A8514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9461"/>
          <a:stretch/>
        </p:blipFill>
        <p:spPr>
          <a:xfrm>
            <a:off x="400051" y="2178258"/>
            <a:ext cx="5571077" cy="2353866"/>
          </a:xfrm>
          <a:prstGeom prst="rect">
            <a:avLst/>
          </a:prstGeom>
        </p:spPr>
      </p:pic>
      <p:pic>
        <p:nvPicPr>
          <p:cNvPr id="13" name="Picture 12">
            <a:extLst>
              <a:ext uri="{FF2B5EF4-FFF2-40B4-BE49-F238E27FC236}">
                <a16:creationId xmlns:a16="http://schemas.microsoft.com/office/drawing/2014/main" id="{567B350D-BDFB-4336-A0CF-120BE72B5A37}"/>
              </a:ext>
            </a:extLst>
          </p:cNvPr>
          <p:cNvPicPr>
            <a:picLocks noChangeAspect="1"/>
          </p:cNvPicPr>
          <p:nvPr/>
        </p:nvPicPr>
        <p:blipFill>
          <a:blip r:embed="rId4"/>
          <a:stretch>
            <a:fillRect/>
          </a:stretch>
        </p:blipFill>
        <p:spPr>
          <a:xfrm>
            <a:off x="6167492" y="973699"/>
            <a:ext cx="2701665" cy="1738328"/>
          </a:xfrm>
          <a:prstGeom prst="rect">
            <a:avLst/>
          </a:prstGeom>
        </p:spPr>
      </p:pic>
    </p:spTree>
    <p:extLst>
      <p:ext uri="{BB962C8B-B14F-4D97-AF65-F5344CB8AC3E}">
        <p14:creationId xmlns:p14="http://schemas.microsoft.com/office/powerpoint/2010/main" val="9987800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C7D1E4-1D26-4B5F-A03F-0D5276D742A6}"/>
              </a:ext>
            </a:extLst>
          </p:cNvPr>
          <p:cNvSpPr>
            <a:spLocks noGrp="1"/>
          </p:cNvSpPr>
          <p:nvPr>
            <p:ph type="body" sz="quarter" idx="13"/>
          </p:nvPr>
        </p:nvSpPr>
        <p:spPr/>
        <p:txBody>
          <a:bodyPr>
            <a:normAutofit fontScale="85000" lnSpcReduction="20000"/>
          </a:bodyPr>
          <a:lstStyle/>
          <a:p>
            <a:r>
              <a:rPr lang="en-US" dirty="0"/>
              <a:t>Chemistry Basics</a:t>
            </a:r>
          </a:p>
        </p:txBody>
      </p:sp>
      <p:sp>
        <p:nvSpPr>
          <p:cNvPr id="2" name="Title 1">
            <a:extLst>
              <a:ext uri="{FF2B5EF4-FFF2-40B4-BE49-F238E27FC236}">
                <a16:creationId xmlns:a16="http://schemas.microsoft.com/office/drawing/2014/main" id="{FBCE578E-B923-4A70-8B2E-10FADF47984F}"/>
              </a:ext>
            </a:extLst>
          </p:cNvPr>
          <p:cNvSpPr>
            <a:spLocks noGrp="1"/>
          </p:cNvSpPr>
          <p:nvPr>
            <p:ph type="title"/>
          </p:nvPr>
        </p:nvSpPr>
        <p:spPr/>
        <p:txBody>
          <a:bodyPr/>
          <a:lstStyle/>
          <a:p>
            <a:r>
              <a:rPr lang="en-US" dirty="0"/>
              <a:t>Knowing The ABC’s of cleaner chemistry</a:t>
            </a:r>
          </a:p>
        </p:txBody>
      </p:sp>
      <p:sp>
        <p:nvSpPr>
          <p:cNvPr id="3" name="Content Placeholder 2">
            <a:extLst>
              <a:ext uri="{FF2B5EF4-FFF2-40B4-BE49-F238E27FC236}">
                <a16:creationId xmlns:a16="http://schemas.microsoft.com/office/drawing/2014/main" id="{3FA106B5-63F6-4E64-87D3-FDD552545042}"/>
              </a:ext>
            </a:extLst>
          </p:cNvPr>
          <p:cNvSpPr>
            <a:spLocks noGrp="1"/>
          </p:cNvSpPr>
          <p:nvPr>
            <p:ph idx="1"/>
          </p:nvPr>
        </p:nvSpPr>
        <p:spPr>
          <a:xfrm>
            <a:off x="665081" y="1132618"/>
            <a:ext cx="7606956" cy="1439133"/>
          </a:xfrm>
        </p:spPr>
        <p:txBody>
          <a:bodyPr>
            <a:normAutofit lnSpcReduction="10000"/>
          </a:bodyPr>
          <a:lstStyle/>
          <a:p>
            <a:pPr marL="169858" indent="0">
              <a:buNone/>
            </a:pPr>
            <a:r>
              <a:rPr lang="en-US" sz="2400" dirty="0"/>
              <a:t>Builders</a:t>
            </a:r>
          </a:p>
          <a:p>
            <a:pPr marL="169858" indent="0">
              <a:buNone/>
            </a:pPr>
            <a:r>
              <a:rPr lang="en-US" sz="2250" dirty="0"/>
              <a:t>Builders enhance the cleaning properties of surfactants by changing the pH of the cleaning solution.</a:t>
            </a:r>
          </a:p>
        </p:txBody>
      </p:sp>
      <p:sp>
        <p:nvSpPr>
          <p:cNvPr id="7" name="Content Placeholder 6">
            <a:extLst>
              <a:ext uri="{FF2B5EF4-FFF2-40B4-BE49-F238E27FC236}">
                <a16:creationId xmlns:a16="http://schemas.microsoft.com/office/drawing/2014/main" id="{D60D6937-B4A2-4BCA-A772-651FD2C3A698}"/>
              </a:ext>
            </a:extLst>
          </p:cNvPr>
          <p:cNvSpPr>
            <a:spLocks noGrp="1"/>
          </p:cNvSpPr>
          <p:nvPr>
            <p:ph idx="15"/>
          </p:nvPr>
        </p:nvSpPr>
        <p:spPr>
          <a:xfrm>
            <a:off x="4960090" y="2631907"/>
            <a:ext cx="3822957" cy="2140057"/>
          </a:xfrm>
        </p:spPr>
        <p:txBody>
          <a:bodyPr/>
          <a:lstStyle/>
          <a:p>
            <a:r>
              <a:rPr lang="en-US" sz="2400" dirty="0"/>
              <a:t>Types of Builders:</a:t>
            </a:r>
          </a:p>
          <a:p>
            <a:pPr lvl="1"/>
            <a:r>
              <a:rPr lang="en-US" sz="1800" dirty="0"/>
              <a:t>Acids</a:t>
            </a:r>
          </a:p>
          <a:p>
            <a:pPr lvl="1"/>
            <a:r>
              <a:rPr lang="en-US" sz="1800" dirty="0"/>
              <a:t>Caustics</a:t>
            </a:r>
          </a:p>
          <a:p>
            <a:pPr lvl="1"/>
            <a:r>
              <a:rPr lang="en-US" sz="1800" dirty="0"/>
              <a:t>Phosphates</a:t>
            </a:r>
          </a:p>
          <a:p>
            <a:pPr lvl="1"/>
            <a:r>
              <a:rPr lang="en-US" sz="1800" dirty="0"/>
              <a:t>Silicates</a:t>
            </a:r>
          </a:p>
          <a:p>
            <a:pPr lvl="1"/>
            <a:endParaRPr lang="en-US" sz="2100" dirty="0"/>
          </a:p>
        </p:txBody>
      </p:sp>
      <p:sp>
        <p:nvSpPr>
          <p:cNvPr id="6" name="Rectangle 5">
            <a:extLst>
              <a:ext uri="{FF2B5EF4-FFF2-40B4-BE49-F238E27FC236}">
                <a16:creationId xmlns:a16="http://schemas.microsoft.com/office/drawing/2014/main" id="{E5C1A76D-5BAB-4433-97B7-4158B04904A9}"/>
              </a:ext>
            </a:extLst>
          </p:cNvPr>
          <p:cNvSpPr/>
          <p:nvPr/>
        </p:nvSpPr>
        <p:spPr>
          <a:xfrm>
            <a:off x="103981" y="601212"/>
            <a:ext cx="1778177" cy="2377574"/>
          </a:xfrm>
          <a:prstGeom prst="rect">
            <a:avLst/>
          </a:prstGeom>
          <a:noFill/>
        </p:spPr>
        <p:txBody>
          <a:bodyPr wrap="square" lIns="68580" tIns="34290" rIns="68580" bIns="34290" anchor="t">
            <a:spAutoFit/>
            <a:scene3d>
              <a:camera prst="orthographicFront"/>
              <a:lightRig rig="soft" dir="t">
                <a:rot lat="0" lon="0" rev="15600000"/>
              </a:lightRig>
            </a:scene3d>
            <a:sp3d extrusionH="57150" prstMaterial="softEdge">
              <a:bevelT w="25400" h="38100"/>
            </a:sp3d>
          </a:bodyPr>
          <a:lstStyle/>
          <a:p>
            <a:pPr algn="ctr"/>
            <a:r>
              <a:rPr lang="en-US" sz="15000" b="1" dirty="0">
                <a:ln/>
                <a:solidFill>
                  <a:schemeClr val="accent3">
                    <a:alpha val="20000"/>
                  </a:schemeClr>
                </a:solidFill>
                <a:latin typeface="Gotham Bold" panose="02000803030000020004"/>
              </a:rPr>
              <a:t>B</a:t>
            </a:r>
          </a:p>
        </p:txBody>
      </p:sp>
      <p:sp>
        <p:nvSpPr>
          <p:cNvPr id="8" name="Content Placeholder 6">
            <a:extLst>
              <a:ext uri="{FF2B5EF4-FFF2-40B4-BE49-F238E27FC236}">
                <a16:creationId xmlns:a16="http://schemas.microsoft.com/office/drawing/2014/main" id="{7DC4C913-B6BF-41B9-9F26-E1F0DA49888F}"/>
              </a:ext>
            </a:extLst>
          </p:cNvPr>
          <p:cNvSpPr txBox="1">
            <a:spLocks/>
          </p:cNvSpPr>
          <p:nvPr/>
        </p:nvSpPr>
        <p:spPr>
          <a:xfrm>
            <a:off x="732040" y="2631907"/>
            <a:ext cx="4104655" cy="2140057"/>
          </a:xfrm>
          <a:prstGeom prst="rect">
            <a:avLst/>
          </a:prstGeom>
        </p:spPr>
        <p:txBody>
          <a:bodyPr vert="horz" lIns="0" tIns="34290" rIns="68580" bIns="34290" rtlCol="0">
            <a:normAutofit/>
          </a:bodyPr>
          <a:lstStyle>
            <a:lvl1pPr marL="452955" indent="-226478" algn="l" defTabSz="914354" rtl="0" eaLnBrk="1" latinLnBrk="0" hangingPunct="1">
              <a:lnSpc>
                <a:spcPct val="90000"/>
              </a:lnSpc>
              <a:spcBef>
                <a:spcPts val="1000"/>
              </a:spcBef>
              <a:spcAft>
                <a:spcPts val="0"/>
              </a:spcAft>
              <a:buClr>
                <a:schemeClr val="accent6"/>
              </a:buClr>
              <a:buFont typeface="Arial" panose="020B0604020202020204" pitchFamily="34" charset="0"/>
              <a:buChar char="•"/>
              <a:tabLst/>
              <a:defRPr sz="2000" b="0" i="0" kern="1200">
                <a:solidFill>
                  <a:schemeClr val="accent6"/>
                </a:solidFill>
                <a:latin typeface="Gotham Bold" panose="02000803030000020004" pitchFamily="2" charset="0"/>
                <a:ea typeface="Gotham Bold" panose="02000803030000020004" pitchFamily="2" charset="0"/>
                <a:cs typeface="Gotham Bold" panose="02000803030000020004" pitchFamily="2" charset="0"/>
              </a:defRPr>
            </a:lvl1pPr>
            <a:lvl2pPr marL="685766" indent="-228589" algn="l" defTabSz="914354" rtl="0" eaLnBrk="1" latinLnBrk="0" hangingPunct="1">
              <a:lnSpc>
                <a:spcPct val="90000"/>
              </a:lnSpc>
              <a:spcBef>
                <a:spcPts val="500"/>
              </a:spcBef>
              <a:spcAft>
                <a:spcPts val="0"/>
              </a:spcAft>
              <a:buFont typeface="Arial" panose="020B0604020202020204" pitchFamily="34" charset="0"/>
              <a:buChar char="•"/>
              <a:defRPr sz="1800" b="0" i="0" kern="1200">
                <a:solidFill>
                  <a:schemeClr val="accent6"/>
                </a:solidFill>
                <a:latin typeface="Helvetica LT Std Light" charset="0"/>
                <a:ea typeface="Helvetica LT Std Light" charset="0"/>
                <a:cs typeface="Helvetica LT Std Light" charset="0"/>
              </a:defRPr>
            </a:lvl2pPr>
            <a:lvl3pPr marL="1142942" indent="-228589" algn="l" defTabSz="914354" rtl="0" eaLnBrk="1" latinLnBrk="0" hangingPunct="1">
              <a:lnSpc>
                <a:spcPct val="90000"/>
              </a:lnSpc>
              <a:spcBef>
                <a:spcPts val="500"/>
              </a:spcBef>
              <a:spcAft>
                <a:spcPts val="0"/>
              </a:spcAft>
              <a:buFont typeface="Arial" panose="020B0604020202020204" pitchFamily="34" charset="0"/>
              <a:buChar char="•"/>
              <a:defRPr sz="1600" b="0" i="0" kern="1200" baseline="0">
                <a:solidFill>
                  <a:schemeClr val="accent6"/>
                </a:solidFill>
                <a:latin typeface="Helvetica LT Std Light" charset="0"/>
                <a:ea typeface="Helvetica LT Std Light" charset="0"/>
                <a:cs typeface="Helvetica LT Std Light" charset="0"/>
              </a:defRPr>
            </a:lvl3pPr>
            <a:lvl4pPr marL="1600120" indent="-228589" algn="l" defTabSz="914354" rtl="0" eaLnBrk="1" latinLnBrk="0" hangingPunct="1">
              <a:lnSpc>
                <a:spcPct val="90000"/>
              </a:lnSpc>
              <a:spcBef>
                <a:spcPts val="500"/>
              </a:spcBef>
              <a:spcAft>
                <a:spcPts val="0"/>
              </a:spcAft>
              <a:buFont typeface="Arial" panose="020B0604020202020204" pitchFamily="34" charset="0"/>
              <a:buChar char="•"/>
              <a:defRPr sz="1400" b="0" i="0" kern="1200">
                <a:solidFill>
                  <a:schemeClr val="accent6"/>
                </a:solidFill>
                <a:latin typeface="Helvetica LT Std Light" charset="0"/>
                <a:ea typeface="Helvetica LT Std Light" charset="0"/>
                <a:cs typeface="Helvetica LT Std Light" charset="0"/>
              </a:defRPr>
            </a:lvl4pPr>
            <a:lvl5pPr marL="2057298" indent="-228589" algn="l" defTabSz="914354" rtl="0" eaLnBrk="1" latinLnBrk="0" hangingPunct="1">
              <a:lnSpc>
                <a:spcPct val="90000"/>
              </a:lnSpc>
              <a:spcBef>
                <a:spcPts val="500"/>
              </a:spcBef>
              <a:spcAft>
                <a:spcPts val="0"/>
              </a:spcAft>
              <a:buFont typeface="Arial" panose="020B0604020202020204" pitchFamily="34" charset="0"/>
              <a:buChar char="•"/>
              <a:defRPr sz="1200" b="0" i="0" kern="1200">
                <a:solidFill>
                  <a:schemeClr val="accent6"/>
                </a:solidFill>
                <a:latin typeface="Helvetica LT Std Light" charset="0"/>
                <a:ea typeface="Helvetica LT Std Light" charset="0"/>
                <a:cs typeface="Helvetica LT Std Light"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Builders provide:</a:t>
            </a:r>
          </a:p>
          <a:p>
            <a:pPr lvl="1"/>
            <a:r>
              <a:rPr lang="en-US" dirty="0"/>
              <a:t>Chemical Neutralization of Soils</a:t>
            </a:r>
          </a:p>
          <a:p>
            <a:pPr lvl="1"/>
            <a:r>
              <a:rPr lang="en-US" dirty="0"/>
              <a:t>pH stability</a:t>
            </a:r>
          </a:p>
          <a:p>
            <a:pPr lvl="1"/>
            <a:r>
              <a:rPr lang="en-US" dirty="0"/>
              <a:t>Raise or Lower pH</a:t>
            </a:r>
          </a:p>
          <a:p>
            <a:pPr lvl="1"/>
            <a:r>
              <a:rPr lang="en-US" dirty="0"/>
              <a:t>Bubble Enhancement</a:t>
            </a:r>
          </a:p>
          <a:p>
            <a:pPr lvl="1"/>
            <a:r>
              <a:rPr lang="en-US" dirty="0"/>
              <a:t>Corrosion Inhibition/Protection</a:t>
            </a:r>
          </a:p>
        </p:txBody>
      </p:sp>
    </p:spTree>
    <p:extLst>
      <p:ext uri="{BB962C8B-B14F-4D97-AF65-F5344CB8AC3E}">
        <p14:creationId xmlns:p14="http://schemas.microsoft.com/office/powerpoint/2010/main" val="3646056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C7D1E4-1D26-4B5F-A03F-0D5276D742A6}"/>
              </a:ext>
            </a:extLst>
          </p:cNvPr>
          <p:cNvSpPr>
            <a:spLocks noGrp="1"/>
          </p:cNvSpPr>
          <p:nvPr>
            <p:ph type="body" sz="quarter" idx="13"/>
          </p:nvPr>
        </p:nvSpPr>
        <p:spPr/>
        <p:txBody>
          <a:bodyPr>
            <a:normAutofit fontScale="85000" lnSpcReduction="20000"/>
          </a:bodyPr>
          <a:lstStyle/>
          <a:p>
            <a:r>
              <a:rPr lang="en-US" dirty="0"/>
              <a:t>Chemistry Basics</a:t>
            </a:r>
          </a:p>
        </p:txBody>
      </p:sp>
      <p:sp>
        <p:nvSpPr>
          <p:cNvPr id="2" name="Title 1">
            <a:extLst>
              <a:ext uri="{FF2B5EF4-FFF2-40B4-BE49-F238E27FC236}">
                <a16:creationId xmlns:a16="http://schemas.microsoft.com/office/drawing/2014/main" id="{FBCE578E-B923-4A70-8B2E-10FADF47984F}"/>
              </a:ext>
            </a:extLst>
          </p:cNvPr>
          <p:cNvSpPr>
            <a:spLocks noGrp="1"/>
          </p:cNvSpPr>
          <p:nvPr>
            <p:ph type="title"/>
          </p:nvPr>
        </p:nvSpPr>
        <p:spPr/>
        <p:txBody>
          <a:bodyPr>
            <a:normAutofit fontScale="90000"/>
          </a:bodyPr>
          <a:lstStyle/>
          <a:p>
            <a:r>
              <a:rPr lang="en-US" dirty="0"/>
              <a:t>Manipulating the pH scale to our advantage</a:t>
            </a:r>
          </a:p>
        </p:txBody>
      </p:sp>
      <p:pic>
        <p:nvPicPr>
          <p:cNvPr id="11" name="Content Placeholder 10">
            <a:extLst>
              <a:ext uri="{FF2B5EF4-FFF2-40B4-BE49-F238E27FC236}">
                <a16:creationId xmlns:a16="http://schemas.microsoft.com/office/drawing/2014/main" id="{C5AEE1AC-6277-4483-A0AF-6E8F892A8C77}"/>
              </a:ext>
            </a:extLst>
          </p:cNvPr>
          <p:cNvPicPr>
            <a:picLocks noGrp="1" noChangeAspect="1"/>
          </p:cNvPicPr>
          <p:nvPr>
            <p:ph idx="1"/>
          </p:nvPr>
        </p:nvPicPr>
        <p:blipFill>
          <a:blip r:embed="rId3"/>
          <a:stretch>
            <a:fillRect/>
          </a:stretch>
        </p:blipFill>
        <p:spPr>
          <a:xfrm>
            <a:off x="1029070" y="1720721"/>
            <a:ext cx="7085860" cy="2568843"/>
          </a:xfrm>
          <a:prstGeom prst="rect">
            <a:avLst/>
          </a:prstGeom>
        </p:spPr>
      </p:pic>
    </p:spTree>
    <p:extLst>
      <p:ext uri="{BB962C8B-B14F-4D97-AF65-F5344CB8AC3E}">
        <p14:creationId xmlns:p14="http://schemas.microsoft.com/office/powerpoint/2010/main" val="1298777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7C7D1E4-1D26-4B5F-A03F-0D5276D742A6}"/>
              </a:ext>
            </a:extLst>
          </p:cNvPr>
          <p:cNvSpPr>
            <a:spLocks noGrp="1"/>
          </p:cNvSpPr>
          <p:nvPr>
            <p:ph type="body" sz="quarter" idx="13"/>
          </p:nvPr>
        </p:nvSpPr>
        <p:spPr/>
        <p:txBody>
          <a:bodyPr>
            <a:normAutofit fontScale="85000" lnSpcReduction="20000"/>
          </a:bodyPr>
          <a:lstStyle/>
          <a:p>
            <a:r>
              <a:rPr lang="en-US" dirty="0"/>
              <a:t>Chemistry Basics</a:t>
            </a:r>
          </a:p>
        </p:txBody>
      </p:sp>
      <p:sp>
        <p:nvSpPr>
          <p:cNvPr id="2" name="Title 1">
            <a:extLst>
              <a:ext uri="{FF2B5EF4-FFF2-40B4-BE49-F238E27FC236}">
                <a16:creationId xmlns:a16="http://schemas.microsoft.com/office/drawing/2014/main" id="{FBCE578E-B923-4A70-8B2E-10FADF47984F}"/>
              </a:ext>
            </a:extLst>
          </p:cNvPr>
          <p:cNvSpPr>
            <a:spLocks noGrp="1"/>
          </p:cNvSpPr>
          <p:nvPr>
            <p:ph type="title"/>
          </p:nvPr>
        </p:nvSpPr>
        <p:spPr/>
        <p:txBody>
          <a:bodyPr>
            <a:normAutofit fontScale="90000"/>
          </a:bodyPr>
          <a:lstStyle/>
          <a:p>
            <a:r>
              <a:rPr lang="en-US" dirty="0"/>
              <a:t>Manipulating the pH scale to our advantage</a:t>
            </a:r>
          </a:p>
        </p:txBody>
      </p:sp>
      <p:sp>
        <p:nvSpPr>
          <p:cNvPr id="24" name="Content Placeholder 2">
            <a:extLst>
              <a:ext uri="{FF2B5EF4-FFF2-40B4-BE49-F238E27FC236}">
                <a16:creationId xmlns:a16="http://schemas.microsoft.com/office/drawing/2014/main" id="{EF5BAAB2-30A7-44F5-A581-8CAC251E29C1}"/>
              </a:ext>
            </a:extLst>
          </p:cNvPr>
          <p:cNvSpPr>
            <a:spLocks noGrp="1"/>
          </p:cNvSpPr>
          <p:nvPr>
            <p:ph idx="1"/>
          </p:nvPr>
        </p:nvSpPr>
        <p:spPr>
          <a:xfrm>
            <a:off x="768522" y="3028950"/>
            <a:ext cx="7606956" cy="1842454"/>
          </a:xfrm>
        </p:spPr>
        <p:txBody>
          <a:bodyPr>
            <a:normAutofit fontScale="77500" lnSpcReduction="20000"/>
          </a:bodyPr>
          <a:lstStyle/>
          <a:p>
            <a:pPr marL="169858" indent="0">
              <a:buNone/>
            </a:pPr>
            <a:r>
              <a:rPr lang="en-US" sz="2400" dirty="0"/>
              <a:t>Chemical Neutralization of Soil</a:t>
            </a:r>
          </a:p>
          <a:p>
            <a:pPr marL="512758" indent="-342900"/>
            <a:r>
              <a:rPr lang="en-US" sz="2100" dirty="0"/>
              <a:t>Cleaning happens when you target the pH of the soil needing to be removed with a cleaner of the opposite pH, creating a chemical reaction that results in a salt that is easily rinsed away with H</a:t>
            </a:r>
            <a:r>
              <a:rPr lang="en-US" sz="2100" baseline="-25000" dirty="0"/>
              <a:t>2</a:t>
            </a:r>
            <a:r>
              <a:rPr lang="en-US" sz="2100" dirty="0"/>
              <a:t>O.</a:t>
            </a:r>
            <a:endParaRPr lang="en-US" sz="2250" dirty="0"/>
          </a:p>
          <a:p>
            <a:pPr marL="512758" indent="-342900"/>
            <a:r>
              <a:rPr lang="en-US" sz="2100" i="1" dirty="0"/>
              <a:t>Saponification</a:t>
            </a:r>
            <a:r>
              <a:rPr lang="en-US" sz="2100" dirty="0"/>
              <a:t>: Neutralization of acidic soils with alkaline cleaners</a:t>
            </a:r>
          </a:p>
          <a:p>
            <a:pPr marL="512758" indent="-342900"/>
            <a:r>
              <a:rPr lang="en-US" sz="2100" i="1" dirty="0"/>
              <a:t>Descaling</a:t>
            </a:r>
            <a:r>
              <a:rPr lang="en-US" sz="2100" dirty="0"/>
              <a:t>:  Neutralization of alkaline soils with acidic cleaners</a:t>
            </a:r>
          </a:p>
        </p:txBody>
      </p:sp>
      <p:pic>
        <p:nvPicPr>
          <p:cNvPr id="39" name="Picture 38">
            <a:extLst>
              <a:ext uri="{FF2B5EF4-FFF2-40B4-BE49-F238E27FC236}">
                <a16:creationId xmlns:a16="http://schemas.microsoft.com/office/drawing/2014/main" id="{F5528AAC-ACB0-431B-8E18-2D80E72FBE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315" y="1184602"/>
            <a:ext cx="7823370" cy="1682642"/>
          </a:xfrm>
          <a:prstGeom prst="rect">
            <a:avLst/>
          </a:prstGeom>
        </p:spPr>
      </p:pic>
    </p:spTree>
    <p:extLst>
      <p:ext uri="{BB962C8B-B14F-4D97-AF65-F5344CB8AC3E}">
        <p14:creationId xmlns:p14="http://schemas.microsoft.com/office/powerpoint/2010/main" val="1434629311"/>
      </p:ext>
    </p:extLst>
  </p:cSld>
  <p:clrMapOvr>
    <a:masterClrMapping/>
  </p:clrMapOvr>
</p:sld>
</file>

<file path=ppt/theme/theme1.xml><?xml version="1.0" encoding="utf-8"?>
<a:theme xmlns:a="http://schemas.openxmlformats.org/drawingml/2006/main" name="Spartan Template- Widescreen">
  <a:themeElements>
    <a:clrScheme name="Spartan Final 2">
      <a:dk1>
        <a:srgbClr val="1A1918"/>
      </a:dk1>
      <a:lt1>
        <a:srgbClr val="FFFFFF"/>
      </a:lt1>
      <a:dk2>
        <a:srgbClr val="0074C8"/>
      </a:dk2>
      <a:lt2>
        <a:srgbClr val="FFFFFF"/>
      </a:lt2>
      <a:accent1>
        <a:srgbClr val="0074C8"/>
      </a:accent1>
      <a:accent2>
        <a:srgbClr val="00233B"/>
      </a:accent2>
      <a:accent3>
        <a:srgbClr val="01477B"/>
      </a:accent3>
      <a:accent4>
        <a:srgbClr val="37C0E6"/>
      </a:accent4>
      <a:accent5>
        <a:srgbClr val="595959"/>
      </a:accent5>
      <a:accent6>
        <a:srgbClr val="363E48"/>
      </a:accent6>
      <a:hlink>
        <a:srgbClr val="8FBCD9"/>
      </a:hlink>
      <a:folHlink>
        <a:srgbClr val="5A99C4"/>
      </a:folHlink>
    </a:clrScheme>
    <a:fontScheme name="Hanson_AlrightSans">
      <a:majorFont>
        <a:latin typeface="Alright Sans Regular"/>
        <a:ea typeface="ヒラギノ角ゴ ProN W3"/>
        <a:cs typeface="ヒラギノ角ゴ ProN W3"/>
      </a:majorFont>
      <a:minorFont>
        <a:latin typeface="Alright Sans Regular"/>
        <a:ea typeface="ヒラギノ角ゴ ProN W3"/>
        <a:cs typeface="ヒラギノ角ゴ ProN W3"/>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rtan Example Presentation- Widescreen" id="{BDC4758B-AEA8-442D-A3E1-E2BC3ECADB74}" vid="{D274352F-0AD7-487D-9925-02DCAD2F8C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1F97AA1973DF745B207C4B29DA61FD6" ma:contentTypeVersion="15" ma:contentTypeDescription="Create a new document." ma:contentTypeScope="" ma:versionID="4153adf66aaab89f133cd8e6ef5f3945">
  <xsd:schema xmlns:xsd="http://www.w3.org/2001/XMLSchema" xmlns:xs="http://www.w3.org/2001/XMLSchema" xmlns:p="http://schemas.microsoft.com/office/2006/metadata/properties" xmlns:ns2="6034055a-9759-4e26-9243-acd22ef1f48e" xmlns:ns3="ee659e23-7429-4790-896b-b92a863bcc6f" targetNamespace="http://schemas.microsoft.com/office/2006/metadata/properties" ma:root="true" ma:fieldsID="ed8e676f3a0c70c85849cbed39b7b4d5" ns2:_="" ns3:_="">
    <xsd:import namespace="6034055a-9759-4e26-9243-acd22ef1f48e"/>
    <xsd:import namespace="ee659e23-7429-4790-896b-b92a863bcc6f"/>
    <xsd:element name="properties">
      <xsd:complexType>
        <xsd:sequence>
          <xsd:element name="documentManagement">
            <xsd:complexType>
              <xsd:all>
                <xsd:element ref="ns2:SharedWithUsers" minOccurs="0"/>
                <xsd:element ref="ns2:SharedWithDetails" minOccurs="0"/>
                <xsd:element ref="ns2:TaxKeywordTaxHTField" minOccurs="0"/>
                <xsd:element ref="ns2:TaxCatchAll" minOccurs="0"/>
                <xsd:element ref="ns3:MediaServiceMetadata" minOccurs="0"/>
                <xsd:element ref="ns3:MediaServiceFastMetadata" minOccurs="0"/>
                <xsd:element ref="ns3:MediaServiceDateTaken" minOccurs="0"/>
                <xsd:element ref="ns3:MediaServiceGenerationTime" minOccurs="0"/>
                <xsd:element ref="ns3:MediaServiceEventHashCode" minOccurs="0"/>
                <xsd:element ref="ns3:MediaServiceOCR" minOccurs="0"/>
                <xsd:element ref="ns3:lcf76f155ced4ddcb4097134ff3c332f"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34055a-9759-4e26-9243-acd22ef1f48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KeywordTaxHTField" ma:index="11" nillable="true" ma:taxonomy="true" ma:internalName="TaxKeywordTaxHTField" ma:taxonomyFieldName="TaxKeyword" ma:displayName="Enterprise Keywords" ma:fieldId="{23f27201-bee3-471e-b2e7-b64fd8b7ca38}" ma:taxonomyMulti="true" ma:sspId="7e30dec3-49cd-4f52-b6b1-090cd1e30194" ma:termSetId="00000000-0000-0000-0000-000000000000" ma:anchorId="00000000-0000-0000-0000-000000000000" ma:open="true" ma:isKeyword="true">
      <xsd:complexType>
        <xsd:sequence>
          <xsd:element ref="pc:Terms" minOccurs="0" maxOccurs="1"/>
        </xsd:sequence>
      </xsd:complexType>
    </xsd:element>
    <xsd:element name="TaxCatchAll" ma:index="12" nillable="true" ma:displayName="Taxonomy Catch All Column" ma:description="" ma:hidden="true" ma:list="{d2b136d6-1ee5-48da-b170-99846e8d2cd1}" ma:internalName="TaxCatchAll" ma:showField="CatchAllData" ma:web="6034055a-9759-4e26-9243-acd22ef1f48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e659e23-7429-4790-896b-b92a863bcc6f"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e30dec3-49cd-4f52-b6b1-090cd1e30194" ma:termSetId="09814cd3-568e-fe90-9814-8d621ff8fb84" ma:anchorId="fba54fb3-c3e1-fe81-a776-ca4b69148c4d" ma:open="true" ma:isKeyword="false">
      <xsd:complexType>
        <xsd:sequence>
          <xsd:element ref="pc:Terms" minOccurs="0" maxOccurs="1"/>
        </xsd:sequence>
      </xsd:complex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412E7A-C7C1-4F24-BF1D-D10A299CDE84}"/>
</file>

<file path=customXml/itemProps2.xml><?xml version="1.0" encoding="utf-8"?>
<ds:datastoreItem xmlns:ds="http://schemas.openxmlformats.org/officeDocument/2006/customXml" ds:itemID="{E9FB2A38-6422-4B88-A415-B4FF85BD29BD}"/>
</file>

<file path=docProps/app.xml><?xml version="1.0" encoding="utf-8"?>
<Properties xmlns="http://schemas.openxmlformats.org/officeDocument/2006/extended-properties" xmlns:vt="http://schemas.openxmlformats.org/officeDocument/2006/docPropsVTypes">
  <Template>Spartan Template- Widescreen</Template>
  <TotalTime>5</TotalTime>
  <Words>3154</Words>
  <Application>Microsoft Office PowerPoint</Application>
  <PresentationFormat>On-screen Show (16:9)</PresentationFormat>
  <Paragraphs>202</Paragraphs>
  <Slides>17</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Alright Sans Regular</vt:lpstr>
      <vt:lpstr>Arial</vt:lpstr>
      <vt:lpstr>Calibri</vt:lpstr>
      <vt:lpstr>Gotham Bold</vt:lpstr>
      <vt:lpstr>Helvetica</vt:lpstr>
      <vt:lpstr>Helvetica Light</vt:lpstr>
      <vt:lpstr>Helvetica LT Std Cond Blk</vt:lpstr>
      <vt:lpstr>Helvetica LT Std Light</vt:lpstr>
      <vt:lpstr>Spartan Template- Widescreen</vt:lpstr>
      <vt:lpstr>The Chemistry of Cleaning</vt:lpstr>
      <vt:lpstr>The Role of Cleaners</vt:lpstr>
      <vt:lpstr>The Role of Cleaners</vt:lpstr>
      <vt:lpstr>Chemistry basics</vt:lpstr>
      <vt:lpstr>Knowing The ABC’s of cleaner chemistry</vt:lpstr>
      <vt:lpstr>Demonstration opportunities</vt:lpstr>
      <vt:lpstr>Knowing The ABC’s of cleaner chemistry</vt:lpstr>
      <vt:lpstr>Manipulating the pH scale to our advantage</vt:lpstr>
      <vt:lpstr>Manipulating the pH scale to our advantage</vt:lpstr>
      <vt:lpstr>Demonstration opportunities</vt:lpstr>
      <vt:lpstr>Knowing The ABC’s of cleaner chemistry</vt:lpstr>
      <vt:lpstr>Knowing The ABC’s of cleaner chemistry</vt:lpstr>
      <vt:lpstr>Knowing The ABC’s of cleaner chemistry</vt:lpstr>
      <vt:lpstr>Knowing The ABC’s of cleaner chemistry</vt:lpstr>
      <vt:lpstr>Knowing The ABC’s of cleaner chemistry</vt:lpstr>
      <vt:lpstr>Dilution ratios, percentages, and PPM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Chemistry of Cleaning</dc:title>
  <dc:creator>Kristen Lisk</dc:creator>
  <cp:lastModifiedBy>Kristen Lisk</cp:lastModifiedBy>
  <cp:revision>3</cp:revision>
  <cp:lastPrinted>2016-08-25T17:41:13Z</cp:lastPrinted>
  <dcterms:created xsi:type="dcterms:W3CDTF">2020-10-14T14:36:09Z</dcterms:created>
  <dcterms:modified xsi:type="dcterms:W3CDTF">2021-01-20T13:44:25Z</dcterms:modified>
</cp:coreProperties>
</file>